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5"/>
  </p:notesMasterIdLst>
  <p:sldIdLst>
    <p:sldId id="1339" r:id="rId5"/>
    <p:sldId id="1175" r:id="rId6"/>
    <p:sldId id="1340" r:id="rId7"/>
    <p:sldId id="1341" r:id="rId8"/>
    <p:sldId id="1351" r:id="rId9"/>
    <p:sldId id="1342" r:id="rId10"/>
    <p:sldId id="1343" r:id="rId11"/>
    <p:sldId id="1350" r:id="rId12"/>
    <p:sldId id="1345" r:id="rId13"/>
    <p:sldId id="1355" r:id="rId14"/>
    <p:sldId id="1362" r:id="rId15"/>
    <p:sldId id="1363" r:id="rId16"/>
    <p:sldId id="1364" r:id="rId17"/>
    <p:sldId id="1365" r:id="rId18"/>
    <p:sldId id="1366" r:id="rId19"/>
    <p:sldId id="1367" r:id="rId20"/>
    <p:sldId id="1368" r:id="rId21"/>
    <p:sldId id="1369" r:id="rId22"/>
    <p:sldId id="1353" r:id="rId23"/>
    <p:sldId id="1356" r:id="rId24"/>
    <p:sldId id="1357" r:id="rId25"/>
    <p:sldId id="1360" r:id="rId26"/>
    <p:sldId id="1358" r:id="rId27"/>
    <p:sldId id="1359" r:id="rId28"/>
    <p:sldId id="1370" r:id="rId29"/>
    <p:sldId id="1371" r:id="rId30"/>
    <p:sldId id="1372" r:id="rId31"/>
    <p:sldId id="1373" r:id="rId32"/>
    <p:sldId id="1374" r:id="rId33"/>
    <p:sldId id="1258" r:id="rId34"/>
  </p:sldIdLst>
  <p:sldSz cx="12192000" cy="6858000"/>
  <p:notesSz cx="6797675" cy="9926638"/>
  <p:custDataLst>
    <p:tags r:id="rId3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19 簡嘉禧" initials="1簡" lastIdx="1" clrIdx="0">
    <p:extLst>
      <p:ext uri="{19B8F6BF-5375-455C-9EA6-DF929625EA0E}">
        <p15:presenceInfo xmlns:p15="http://schemas.microsoft.com/office/powerpoint/2012/main" userId="19 簡嘉禧"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1B70CE7-37E5-49C7-A2F1-A2FB3A8ADBE6}" v="126" dt="2025-07-01T13:53:16.704"/>
  </p1510:revLst>
</p1510:revInfo>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7" autoAdjust="0"/>
    <p:restoredTop sz="86461" autoAdjust="0"/>
  </p:normalViewPr>
  <p:slideViewPr>
    <p:cSldViewPr snapToGrid="0">
      <p:cViewPr varScale="1">
        <p:scale>
          <a:sx n="32" d="100"/>
          <a:sy n="32" d="100"/>
        </p:scale>
        <p:origin x="572" y="20"/>
      </p:cViewPr>
      <p:guideLst>
        <p:guide orient="horz" pos="2160"/>
        <p:guide pos="3840"/>
      </p:guideLst>
    </p:cSldViewPr>
  </p:slideViewPr>
  <p:outlineViewPr>
    <p:cViewPr>
      <p:scale>
        <a:sx n="33" d="100"/>
        <a:sy n="33" d="100"/>
      </p:scale>
      <p:origin x="0" y="-16236"/>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17E9232-4E9F-48B2-BB68-30EDF4F5D107}" type="datetimeFigureOut">
              <a:rPr lang="en-US" smtClean="0"/>
              <a:t>7/2/2025</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7F624EA7-E855-4FDB-8EDA-46DB07A99119}" type="slidenum">
              <a:rPr lang="en-US" smtClean="0"/>
              <a:t>‹#›</a:t>
            </a:fld>
            <a:endParaRPr lang="en-US"/>
          </a:p>
        </p:txBody>
      </p:sp>
    </p:spTree>
    <p:extLst>
      <p:ext uri="{BB962C8B-B14F-4D97-AF65-F5344CB8AC3E}">
        <p14:creationId xmlns:p14="http://schemas.microsoft.com/office/powerpoint/2010/main" val="2826542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a:p>
        </p:txBody>
      </p:sp>
      <p:sp>
        <p:nvSpPr>
          <p:cNvPr id="4" name="投影片編號版面配置區 3"/>
          <p:cNvSpPr>
            <a:spLocks noGrp="1"/>
          </p:cNvSpPr>
          <p:nvPr>
            <p:ph type="sldNum" sz="quarter" idx="5"/>
          </p:nvPr>
        </p:nvSpPr>
        <p:spPr/>
        <p:txBody>
          <a:bodyPr/>
          <a:lstStyle/>
          <a:p>
            <a:fld id="{7F624EA7-E855-4FDB-8EDA-46DB07A99119}" type="slidenum">
              <a:rPr lang="en-US" smtClean="0"/>
              <a:t>1</a:t>
            </a:fld>
            <a:endParaRPr lang="en-US"/>
          </a:p>
        </p:txBody>
      </p:sp>
    </p:spTree>
    <p:extLst>
      <p:ext uri="{BB962C8B-B14F-4D97-AF65-F5344CB8AC3E}">
        <p14:creationId xmlns:p14="http://schemas.microsoft.com/office/powerpoint/2010/main" val="30016806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a:p>
        </p:txBody>
      </p:sp>
      <p:sp>
        <p:nvSpPr>
          <p:cNvPr id="4" name="投影片編號版面配置區 3"/>
          <p:cNvSpPr>
            <a:spLocks noGrp="1"/>
          </p:cNvSpPr>
          <p:nvPr>
            <p:ph type="sldNum" sz="quarter" idx="5"/>
          </p:nvPr>
        </p:nvSpPr>
        <p:spPr/>
        <p:txBody>
          <a:bodyPr/>
          <a:lstStyle/>
          <a:p>
            <a:fld id="{7F624EA7-E855-4FDB-8EDA-46DB07A99119}" type="slidenum">
              <a:rPr lang="en-US" smtClean="0"/>
              <a:t>2</a:t>
            </a:fld>
            <a:endParaRPr lang="en-US"/>
          </a:p>
        </p:txBody>
      </p:sp>
    </p:spTree>
    <p:extLst>
      <p:ext uri="{BB962C8B-B14F-4D97-AF65-F5344CB8AC3E}">
        <p14:creationId xmlns:p14="http://schemas.microsoft.com/office/powerpoint/2010/main" val="566545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DF3D3F8-9A62-48A0-B8CF-86DE3CD01F8E}" type="datetime1">
              <a:rPr lang="en-US" altLang="zh-HK" smtClean="0"/>
              <a:t>7/2/2025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3F5D32-1547-47C0-B460-C96A3A78CA83}" type="slidenum">
              <a:rPr lang="en-US" smtClean="0"/>
              <a:t>‹#›</a:t>
            </a:fld>
            <a:endParaRPr lang="en-US"/>
          </a:p>
        </p:txBody>
      </p:sp>
    </p:spTree>
    <p:extLst>
      <p:ext uri="{BB962C8B-B14F-4D97-AF65-F5344CB8AC3E}">
        <p14:creationId xmlns:p14="http://schemas.microsoft.com/office/powerpoint/2010/main" val="240530406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FC8888-1318-44A0-BE4C-384B0808CCA1}" type="datetime1">
              <a:rPr lang="en-US" altLang="zh-HK" smtClean="0"/>
              <a:t>7/2/2025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3F5D32-1547-47C0-B460-C96A3A78CA83}" type="slidenum">
              <a:rPr lang="en-US" smtClean="0"/>
              <a:t>‹#›</a:t>
            </a:fld>
            <a:endParaRPr lang="en-US"/>
          </a:p>
        </p:txBody>
      </p:sp>
    </p:spTree>
    <p:extLst>
      <p:ext uri="{BB962C8B-B14F-4D97-AF65-F5344CB8AC3E}">
        <p14:creationId xmlns:p14="http://schemas.microsoft.com/office/powerpoint/2010/main" val="541908622"/>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0A006B-7EBF-4625-B46C-548CCF0538AE}" type="datetime1">
              <a:rPr lang="en-US" altLang="zh-HK" smtClean="0"/>
              <a:t>7/2/2025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3F5D32-1547-47C0-B460-C96A3A78CA83}" type="slidenum">
              <a:rPr lang="en-US" smtClean="0"/>
              <a:t>‹#›</a:t>
            </a:fld>
            <a:endParaRPr lang="en-US"/>
          </a:p>
        </p:txBody>
      </p:sp>
    </p:spTree>
    <p:extLst>
      <p:ext uri="{BB962C8B-B14F-4D97-AF65-F5344CB8AC3E}">
        <p14:creationId xmlns:p14="http://schemas.microsoft.com/office/powerpoint/2010/main" val="3646358715"/>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70"/>
        <p:cNvGrpSpPr/>
        <p:nvPr/>
      </p:nvGrpSpPr>
      <p:grpSpPr>
        <a:xfrm>
          <a:off x="0" y="0"/>
          <a:ext cx="0" cy="0"/>
          <a:chOff x="0" y="0"/>
          <a:chExt cx="0" cy="0"/>
        </a:xfrm>
      </p:grpSpPr>
      <p:sp>
        <p:nvSpPr>
          <p:cNvPr id="71" name="Google Shape;71;p10"/>
          <p:cNvSpPr txBox="1">
            <a:spLocks noGrp="1"/>
          </p:cNvSpPr>
          <p:nvPr>
            <p:ph type="body" idx="1"/>
          </p:nvPr>
        </p:nvSpPr>
        <p:spPr>
          <a:xfrm>
            <a:off x="966600" y="5830068"/>
            <a:ext cx="10263200" cy="614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300"/>
              <a:buNone/>
              <a:defRPr/>
            </a:lvl1pPr>
          </a:lstStyle>
          <a:p>
            <a:endParaRPr/>
          </a:p>
        </p:txBody>
      </p:sp>
      <p:sp>
        <p:nvSpPr>
          <p:cNvPr id="72" name="Google Shape;72;p10"/>
          <p:cNvSpPr txBox="1">
            <a:spLocks noGrp="1"/>
          </p:cNvSpPr>
          <p:nvPr>
            <p:ph type="sldNum" idx="12"/>
          </p:nvPr>
        </p:nvSpPr>
        <p:spPr>
          <a:xfrm>
            <a:off x="11381736" y="6333134"/>
            <a:ext cx="7316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zh-TW" smtClean="0"/>
              <a:pPr/>
              <a:t>‹#›</a:t>
            </a:fld>
            <a:endParaRPr lang="zh-TW" altLang="en-US"/>
          </a:p>
        </p:txBody>
      </p:sp>
    </p:spTree>
    <p:extLst>
      <p:ext uri="{BB962C8B-B14F-4D97-AF65-F5344CB8AC3E}">
        <p14:creationId xmlns:p14="http://schemas.microsoft.com/office/powerpoint/2010/main" val="523225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9C86BD-F215-4A46-887E-1D5B9A6FCF52}" type="datetime1">
              <a:rPr lang="en-US" altLang="zh-HK" smtClean="0"/>
              <a:t>7/2/2025</a:t>
            </a:fld>
            <a:endParaRPr lang="en-US"/>
          </a:p>
        </p:txBody>
      </p:sp>
      <p:sp>
        <p:nvSpPr>
          <p:cNvPr id="6" name="Slide Number Placeholder 5"/>
          <p:cNvSpPr>
            <a:spLocks noGrp="1"/>
          </p:cNvSpPr>
          <p:nvPr>
            <p:ph type="sldNum" sz="quarter" idx="12"/>
          </p:nvPr>
        </p:nvSpPr>
        <p:spPr/>
        <p:txBody>
          <a:bodyPr/>
          <a:lstStyle/>
          <a:p>
            <a:fld id="{E93F5D32-1547-47C0-B460-C96A3A78CA83}" type="slidenum">
              <a:rPr lang="en-US" smtClean="0"/>
              <a:t>‹#›</a:t>
            </a:fld>
            <a:endParaRPr lang="en-US"/>
          </a:p>
        </p:txBody>
      </p:sp>
    </p:spTree>
    <p:extLst>
      <p:ext uri="{BB962C8B-B14F-4D97-AF65-F5344CB8AC3E}">
        <p14:creationId xmlns:p14="http://schemas.microsoft.com/office/powerpoint/2010/main" val="266022949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E02E43-CB43-49D9-8ACE-97A41C4ED14A}" type="datetime1">
              <a:rPr lang="en-US" altLang="zh-HK" smtClean="0"/>
              <a:t>7/2/2025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3F5D32-1547-47C0-B460-C96A3A78CA83}" type="slidenum">
              <a:rPr lang="en-US" smtClean="0"/>
              <a:t>‹#›</a:t>
            </a:fld>
            <a:endParaRPr lang="en-US"/>
          </a:p>
        </p:txBody>
      </p:sp>
    </p:spTree>
    <p:extLst>
      <p:ext uri="{BB962C8B-B14F-4D97-AF65-F5344CB8AC3E}">
        <p14:creationId xmlns:p14="http://schemas.microsoft.com/office/powerpoint/2010/main" val="307507439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510BF2B-B50C-4461-BF82-5A8CB5EAB3D1}" type="datetime1">
              <a:rPr lang="en-US" altLang="zh-HK" smtClean="0"/>
              <a:t>7/2/2025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3F5D32-1547-47C0-B460-C96A3A78CA83}" type="slidenum">
              <a:rPr lang="en-US" smtClean="0"/>
              <a:t>‹#›</a:t>
            </a:fld>
            <a:endParaRPr lang="en-US"/>
          </a:p>
        </p:txBody>
      </p:sp>
    </p:spTree>
    <p:extLst>
      <p:ext uri="{BB962C8B-B14F-4D97-AF65-F5344CB8AC3E}">
        <p14:creationId xmlns:p14="http://schemas.microsoft.com/office/powerpoint/2010/main" val="2038880194"/>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1C3FD64-8238-44EA-A5CD-A9E61F3D5D3C}" type="datetime1">
              <a:rPr lang="en-US" altLang="zh-HK" smtClean="0"/>
              <a:t>7/2/2025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3F5D32-1547-47C0-B460-C96A3A78CA83}" type="slidenum">
              <a:rPr lang="en-US" smtClean="0"/>
              <a:t>‹#›</a:t>
            </a:fld>
            <a:endParaRPr lang="en-US"/>
          </a:p>
        </p:txBody>
      </p:sp>
    </p:spTree>
    <p:extLst>
      <p:ext uri="{BB962C8B-B14F-4D97-AF65-F5344CB8AC3E}">
        <p14:creationId xmlns:p14="http://schemas.microsoft.com/office/powerpoint/2010/main" val="104890959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6B24A31-E1E0-40DD-B25E-CA4CC5DFDEE8}" type="datetime1">
              <a:rPr lang="en-US" altLang="zh-HK" smtClean="0"/>
              <a:t>7/2/2025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3F5D32-1547-47C0-B460-C96A3A78CA83}" type="slidenum">
              <a:rPr lang="en-US" smtClean="0"/>
              <a:t>‹#›</a:t>
            </a:fld>
            <a:endParaRPr lang="en-US"/>
          </a:p>
        </p:txBody>
      </p:sp>
    </p:spTree>
    <p:extLst>
      <p:ext uri="{BB962C8B-B14F-4D97-AF65-F5344CB8AC3E}">
        <p14:creationId xmlns:p14="http://schemas.microsoft.com/office/powerpoint/2010/main" val="226412600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558F23-9D5E-4155-9F16-997BF203DFBB}" type="datetime1">
              <a:rPr lang="en-US" altLang="zh-HK" smtClean="0"/>
              <a:t>7/2/2025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3F5D32-1547-47C0-B460-C96A3A78CA83}" type="slidenum">
              <a:rPr lang="en-US" smtClean="0"/>
              <a:t>‹#›</a:t>
            </a:fld>
            <a:endParaRPr lang="en-US"/>
          </a:p>
        </p:txBody>
      </p:sp>
    </p:spTree>
    <p:extLst>
      <p:ext uri="{BB962C8B-B14F-4D97-AF65-F5344CB8AC3E}">
        <p14:creationId xmlns:p14="http://schemas.microsoft.com/office/powerpoint/2010/main" val="240944133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A326B7B-BCE5-4ED6-9F74-0144D44B9361}" type="datetime1">
              <a:rPr lang="en-US" altLang="zh-HK" smtClean="0"/>
              <a:t>7/2/2025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3F5D32-1547-47C0-B460-C96A3A78CA83}" type="slidenum">
              <a:rPr lang="en-US" smtClean="0"/>
              <a:t>‹#›</a:t>
            </a:fld>
            <a:endParaRPr lang="en-US"/>
          </a:p>
        </p:txBody>
      </p:sp>
    </p:spTree>
    <p:extLst>
      <p:ext uri="{BB962C8B-B14F-4D97-AF65-F5344CB8AC3E}">
        <p14:creationId xmlns:p14="http://schemas.microsoft.com/office/powerpoint/2010/main" val="814063165"/>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5E83D1E-30FA-44E6-A8C1-7AD953889AC2}" type="datetime1">
              <a:rPr lang="en-US" altLang="zh-HK" smtClean="0"/>
              <a:t>7/2/2025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3F5D32-1547-47C0-B460-C96A3A78CA83}" type="slidenum">
              <a:rPr lang="en-US" smtClean="0"/>
              <a:t>‹#›</a:t>
            </a:fld>
            <a:endParaRPr lang="en-US"/>
          </a:p>
        </p:txBody>
      </p:sp>
    </p:spTree>
    <p:extLst>
      <p:ext uri="{BB962C8B-B14F-4D97-AF65-F5344CB8AC3E}">
        <p14:creationId xmlns:p14="http://schemas.microsoft.com/office/powerpoint/2010/main" val="266154698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4" descr="未提供相片說明。">
            <a:extLst>
              <a:ext uri="{FF2B5EF4-FFF2-40B4-BE49-F238E27FC236}">
                <a16:creationId xmlns:a16="http://schemas.microsoft.com/office/drawing/2014/main" id="{79CEE18A-90A7-4F0D-E84E-520B8B16503E}"/>
              </a:ext>
            </a:extLst>
          </p:cNvPr>
          <p:cNvPicPr>
            <a:picLocks noChangeAspect="1" noChangeArrowheads="1"/>
          </p:cNvPicPr>
          <p:nvPr userDrawn="1"/>
        </p:nvPicPr>
        <p:blipFill rotWithShape="1">
          <a:blip r:embed="rId14">
            <a:lum bright="70000" contrast="-70000"/>
            <a:extLst>
              <a:ext uri="{BEBA8EAE-BF5A-486C-A8C5-ECC9F3942E4B}">
                <a14:imgProps xmlns:a14="http://schemas.microsoft.com/office/drawing/2010/main">
                  <a14:imgLayer r:embed="rId15">
                    <a14:imgEffect>
                      <a14:saturation sat="66000"/>
                    </a14:imgEffect>
                  </a14:imgLayer>
                </a14:imgProps>
              </a:ext>
              <a:ext uri="{28A0092B-C50C-407E-A947-70E740481C1C}">
                <a14:useLocalDpi xmlns:a14="http://schemas.microsoft.com/office/drawing/2010/main" val="0"/>
              </a:ext>
            </a:extLst>
          </a:blip>
          <a:srcRect t="20178" r="-100" b="4601"/>
          <a:stretch/>
        </p:blipFill>
        <p:spPr bwMode="auto">
          <a:xfrm>
            <a:off x="23870" y="0"/>
            <a:ext cx="12168130"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838200" y="1336677"/>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2740025"/>
            <a:ext cx="10515600" cy="349885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961B94-161D-4187-B7AD-2721A2859076}" type="datetime1">
              <a:rPr lang="en-US" altLang="zh-HK" smtClean="0"/>
              <a:t>7/2/2025</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3F5D32-1547-47C0-B460-C96A3A78CA83}" type="slidenum">
              <a:rPr lang="en-US" smtClean="0"/>
              <a:t>‹#›</a:t>
            </a:fld>
            <a:endParaRPr lang="en-US"/>
          </a:p>
        </p:txBody>
      </p:sp>
      <p:pic>
        <p:nvPicPr>
          <p:cNvPr id="8" name="Picture 6" descr="樂善堂顧超文中學- 維基百科，自由的百科全書">
            <a:extLst>
              <a:ext uri="{FF2B5EF4-FFF2-40B4-BE49-F238E27FC236}">
                <a16:creationId xmlns:a16="http://schemas.microsoft.com/office/drawing/2014/main" id="{8070B2C0-443E-2286-3F84-117B38FEDA65}"/>
              </a:ext>
            </a:extLst>
          </p:cNvPr>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269774" y="136523"/>
            <a:ext cx="1136851" cy="1261077"/>
          </a:xfrm>
          <a:prstGeom prst="rect">
            <a:avLst/>
          </a:prstGeom>
          <a:noFill/>
          <a:extLst>
            <a:ext uri="{909E8E84-426E-40DD-AFC4-6F175D3DCCD1}">
              <a14:hiddenFill xmlns:a14="http://schemas.microsoft.com/office/drawing/2010/main">
                <a:solidFill>
                  <a:srgbClr val="FFFFFF"/>
                </a:solidFill>
              </a14:hiddenFill>
            </a:ext>
          </a:extLst>
        </p:spPr>
      </p:pic>
      <p:pic>
        <p:nvPicPr>
          <p:cNvPr id="10" name="圖片 9">
            <a:extLst>
              <a:ext uri="{FF2B5EF4-FFF2-40B4-BE49-F238E27FC236}">
                <a16:creationId xmlns:a16="http://schemas.microsoft.com/office/drawing/2014/main" id="{1B83477E-8928-D5F2-A1AC-F93559706D6B}"/>
              </a:ext>
            </a:extLst>
          </p:cNvPr>
          <p:cNvPicPr>
            <a:picLocks noChangeAspect="1"/>
          </p:cNvPicPr>
          <p:nvPr userDrawn="1"/>
        </p:nvPicPr>
        <p:blipFill>
          <a:blip r:embed="rId17"/>
          <a:stretch>
            <a:fillRect/>
          </a:stretch>
        </p:blipFill>
        <p:spPr>
          <a:xfrm>
            <a:off x="10444899" y="136523"/>
            <a:ext cx="1567137" cy="1573560"/>
          </a:xfrm>
          <a:prstGeom prst="rect">
            <a:avLst/>
          </a:prstGeom>
        </p:spPr>
      </p:pic>
      <p:sp>
        <p:nvSpPr>
          <p:cNvPr id="11" name="文字方塊 10">
            <a:extLst>
              <a:ext uri="{FF2B5EF4-FFF2-40B4-BE49-F238E27FC236}">
                <a16:creationId xmlns:a16="http://schemas.microsoft.com/office/drawing/2014/main" id="{D608FDD7-0E60-D314-4C9E-C417B0CD851C}"/>
              </a:ext>
            </a:extLst>
          </p:cNvPr>
          <p:cNvSpPr txBox="1"/>
          <p:nvPr userDrawn="1"/>
        </p:nvSpPr>
        <p:spPr>
          <a:xfrm>
            <a:off x="10385196" y="1630126"/>
            <a:ext cx="1937208" cy="369332"/>
          </a:xfrm>
          <a:prstGeom prst="rect">
            <a:avLst/>
          </a:prstGeom>
          <a:noFill/>
        </p:spPr>
        <p:txBody>
          <a:bodyPr wrap="square" rtlCol="0">
            <a:spAutoFit/>
          </a:bodyPr>
          <a:lstStyle/>
          <a:p>
            <a:r>
              <a:rPr lang="en-US" altLang="zh-HK" dirty="0"/>
              <a:t>Shared Material</a:t>
            </a:r>
            <a:endParaRPr lang="zh-HK" altLang="en-US" dirty="0"/>
          </a:p>
        </p:txBody>
      </p:sp>
    </p:spTree>
    <p:extLst>
      <p:ext uri="{BB962C8B-B14F-4D97-AF65-F5344CB8AC3E}">
        <p14:creationId xmlns:p14="http://schemas.microsoft.com/office/powerpoint/2010/main" val="38832199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hf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poe.com/s/9U0Ec4saaBCkyhgpWIpH"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hyperlink" Target="https://www.pexels.com/photo/cheerful-black-teacher-with-diverse-schoolkids-5905918/"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poe.com/"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poe.com/BHSSdictionary" TargetMode="External"/><Relationship Id="rId2" Type="http://schemas.openxmlformats.org/officeDocument/2006/relationships/hyperlink" Target="https://poe.com/kcmss" TargetMode="Externa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hyperlink" Target="https://poe.com/KCM_IG_GP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922F238-AD0C-8DAD-33A8-F23A8BCA5179}"/>
              </a:ext>
            </a:extLst>
          </p:cNvPr>
          <p:cNvSpPr>
            <a:spLocks noGrp="1"/>
          </p:cNvSpPr>
          <p:nvPr>
            <p:ph type="ctrTitle"/>
          </p:nvPr>
        </p:nvSpPr>
        <p:spPr>
          <a:xfrm>
            <a:off x="920750" y="1245611"/>
            <a:ext cx="10350500" cy="2387600"/>
          </a:xfrm>
        </p:spPr>
        <p:txBody>
          <a:bodyPr>
            <a:noAutofit/>
          </a:bodyPr>
          <a:lstStyle/>
          <a:p>
            <a:r>
              <a:rPr lang="zh-HK" altLang="en-US" sz="3600" dirty="0">
                <a:latin typeface="+mn-lt"/>
                <a:ea typeface="標楷體" panose="03000509000000000000" pitchFamily="65" charset="-120"/>
                <a:cs typeface="Times New Roman" panose="02020603050405020304" pitchFamily="18" charset="0"/>
              </a:rPr>
              <a:t>以</a:t>
            </a:r>
            <a:r>
              <a:rPr lang="en-US" altLang="zh-HK" sz="3600" dirty="0">
                <a:latin typeface="+mn-lt"/>
                <a:ea typeface="標楷體" panose="03000509000000000000" pitchFamily="65" charset="-120"/>
                <a:cs typeface="Times New Roman" panose="02020603050405020304" pitchFamily="18" charset="0"/>
              </a:rPr>
              <a:t>AI</a:t>
            </a:r>
            <a:r>
              <a:rPr lang="zh-HK" altLang="en-US" sz="3600" dirty="0">
                <a:latin typeface="+mn-lt"/>
                <a:ea typeface="標楷體" panose="03000509000000000000" pitchFamily="65" charset="-120"/>
                <a:cs typeface="Times New Roman" panose="02020603050405020304" pitchFamily="18" charset="0"/>
              </a:rPr>
              <a:t>助力英語寫作教學創新：</a:t>
            </a:r>
            <a:br>
              <a:rPr lang="en-US" altLang="zh-HK" sz="3600" dirty="0">
                <a:latin typeface="+mn-lt"/>
                <a:ea typeface="標楷體" panose="03000509000000000000" pitchFamily="65" charset="-120"/>
                <a:cs typeface="Times New Roman" panose="02020603050405020304" pitchFamily="18" charset="0"/>
              </a:rPr>
            </a:br>
            <a:r>
              <a:rPr lang="zh-HK" altLang="en-US" sz="3600" dirty="0">
                <a:latin typeface="+mn-lt"/>
                <a:ea typeface="標楷體" panose="03000509000000000000" pitchFamily="65" charset="-120"/>
                <a:cs typeface="Times New Roman" panose="02020603050405020304" pitchFamily="18" charset="0"/>
              </a:rPr>
              <a:t>基於</a:t>
            </a:r>
            <a:r>
              <a:rPr lang="en-US" altLang="zh-HK" sz="3600" dirty="0">
                <a:latin typeface="+mn-lt"/>
                <a:ea typeface="標楷體" panose="03000509000000000000" pitchFamily="65" charset="-120"/>
                <a:cs typeface="Times New Roman" panose="02020603050405020304" pitchFamily="18" charset="0"/>
              </a:rPr>
              <a:t>POE</a:t>
            </a:r>
            <a:r>
              <a:rPr lang="zh-HK" altLang="en-US" sz="3600" dirty="0">
                <a:latin typeface="+mn-lt"/>
                <a:ea typeface="標楷體" panose="03000509000000000000" pitchFamily="65" charset="-120"/>
                <a:cs typeface="Times New Roman" panose="02020603050405020304" pitchFamily="18" charset="0"/>
              </a:rPr>
              <a:t>平台的作文改進聊天機械人</a:t>
            </a:r>
            <a:br>
              <a:rPr lang="zh-HK" altLang="en-US" sz="3600" dirty="0">
                <a:latin typeface="+mn-lt"/>
                <a:ea typeface="標楷體" panose="03000509000000000000" pitchFamily="65" charset="-120"/>
                <a:cs typeface="Times New Roman" panose="02020603050405020304" pitchFamily="18" charset="0"/>
              </a:rPr>
            </a:br>
            <a:r>
              <a:rPr lang="en-US" altLang="zh-HK" sz="3600" dirty="0">
                <a:latin typeface="+mn-lt"/>
                <a:ea typeface="標楷體" panose="03000509000000000000" pitchFamily="65" charset="-120"/>
                <a:cs typeface="Times New Roman" panose="02020603050405020304" pitchFamily="18" charset="0"/>
              </a:rPr>
              <a:t>Innovating English Writing Education with AI:</a:t>
            </a:r>
            <a:br>
              <a:rPr lang="en-US" altLang="zh-HK" sz="3600" dirty="0">
                <a:latin typeface="+mn-lt"/>
                <a:ea typeface="標楷體" panose="03000509000000000000" pitchFamily="65" charset="-120"/>
                <a:cs typeface="Times New Roman" panose="02020603050405020304" pitchFamily="18" charset="0"/>
              </a:rPr>
            </a:br>
            <a:r>
              <a:rPr lang="en-US" altLang="zh-HK" sz="3600" dirty="0">
                <a:latin typeface="+mn-lt"/>
                <a:ea typeface="標楷體" panose="03000509000000000000" pitchFamily="65" charset="-120"/>
                <a:cs typeface="Times New Roman" panose="02020603050405020304" pitchFamily="18" charset="0"/>
              </a:rPr>
              <a:t> An Essay Improvement Chatbot on the POE Platform</a:t>
            </a:r>
            <a:endParaRPr lang="zh-HK" altLang="en-US" sz="3600" dirty="0">
              <a:latin typeface="+mn-lt"/>
              <a:ea typeface="標楷體" panose="03000509000000000000" pitchFamily="65" charset="-120"/>
              <a:cs typeface="Times New Roman" panose="02020603050405020304" pitchFamily="18" charset="0"/>
            </a:endParaRPr>
          </a:p>
        </p:txBody>
      </p:sp>
      <p:sp>
        <p:nvSpPr>
          <p:cNvPr id="3" name="副標題 2">
            <a:extLst>
              <a:ext uri="{FF2B5EF4-FFF2-40B4-BE49-F238E27FC236}">
                <a16:creationId xmlns:a16="http://schemas.microsoft.com/office/drawing/2014/main" id="{3C42C192-81BB-3F12-5262-0C7E5CBE3722}"/>
              </a:ext>
            </a:extLst>
          </p:cNvPr>
          <p:cNvSpPr>
            <a:spLocks noGrp="1"/>
          </p:cNvSpPr>
          <p:nvPr>
            <p:ph type="subTitle" idx="1"/>
          </p:nvPr>
        </p:nvSpPr>
        <p:spPr>
          <a:xfrm>
            <a:off x="1524000" y="3856038"/>
            <a:ext cx="9144000" cy="1655762"/>
          </a:xfrm>
        </p:spPr>
        <p:txBody>
          <a:bodyPr>
            <a:normAutofit/>
          </a:bodyPr>
          <a:lstStyle/>
          <a:p>
            <a:r>
              <a:rPr lang="en-US" altLang="zh-HK" sz="2800" dirty="0">
                <a:latin typeface="+mn-lt"/>
                <a:ea typeface="標楷體" panose="03000509000000000000" pitchFamily="65" charset="-120"/>
                <a:cs typeface="Times New Roman" panose="02020603050405020304" pitchFamily="18" charset="0"/>
              </a:rPr>
              <a:t>Mr. KAN Ka </a:t>
            </a:r>
            <a:r>
              <a:rPr lang="en-US" altLang="zh-HK" sz="2800" dirty="0" err="1">
                <a:latin typeface="+mn-lt"/>
                <a:ea typeface="標楷體" panose="03000509000000000000" pitchFamily="65" charset="-120"/>
                <a:cs typeface="Times New Roman" panose="02020603050405020304" pitchFamily="18" charset="0"/>
              </a:rPr>
              <a:t>Hei</a:t>
            </a:r>
            <a:r>
              <a:rPr lang="en-US" altLang="zh-HK" sz="2800" dirty="0">
                <a:latin typeface="+mn-lt"/>
                <a:ea typeface="標楷體" panose="03000509000000000000" pitchFamily="65" charset="-120"/>
                <a:cs typeface="Times New Roman" panose="02020603050405020304" pitchFamily="18" charset="0"/>
              </a:rPr>
              <a:t> &amp; </a:t>
            </a:r>
            <a:r>
              <a:rPr lang="en-US" altLang="zh-HK" sz="2800" dirty="0" err="1">
                <a:latin typeface="+mn-lt"/>
                <a:ea typeface="標楷體" panose="03000509000000000000" pitchFamily="65" charset="-120"/>
                <a:cs typeface="Times New Roman" panose="02020603050405020304" pitchFamily="18" charset="0"/>
              </a:rPr>
              <a:t>Ms</a:t>
            </a:r>
            <a:r>
              <a:rPr lang="en-US" altLang="zh-HK" sz="2800" dirty="0">
                <a:latin typeface="+mn-lt"/>
                <a:ea typeface="標楷體" panose="03000509000000000000" pitchFamily="65" charset="-120"/>
                <a:cs typeface="Times New Roman" panose="02020603050405020304" pitchFamily="18" charset="0"/>
              </a:rPr>
              <a:t> Chan Ho Yan</a:t>
            </a:r>
          </a:p>
          <a:p>
            <a:r>
              <a:rPr lang="en-US" altLang="zh-HK" sz="2800" dirty="0">
                <a:latin typeface="+mn-lt"/>
                <a:ea typeface="標楷體" panose="03000509000000000000" pitchFamily="65" charset="-120"/>
                <a:cs typeface="Times New Roman" panose="02020603050405020304" pitchFamily="18" charset="0"/>
              </a:rPr>
              <a:t>Lok Sin Tong Ku Chiu Man Secondary School</a:t>
            </a:r>
            <a:endParaRPr lang="zh-HK" altLang="en-US" sz="2800" dirty="0">
              <a:latin typeface="+mn-lt"/>
              <a:ea typeface="標楷體" panose="03000509000000000000" pitchFamily="65" charset="-120"/>
              <a:cs typeface="Times New Roman" panose="02020603050405020304" pitchFamily="18" charset="0"/>
            </a:endParaRPr>
          </a:p>
        </p:txBody>
      </p:sp>
      <p:sp>
        <p:nvSpPr>
          <p:cNvPr id="4" name="投影片編號版面配置區 3">
            <a:extLst>
              <a:ext uri="{FF2B5EF4-FFF2-40B4-BE49-F238E27FC236}">
                <a16:creationId xmlns:a16="http://schemas.microsoft.com/office/drawing/2014/main" id="{F0B32E87-8C70-C07F-7436-A4305591A8BD}"/>
              </a:ext>
            </a:extLst>
          </p:cNvPr>
          <p:cNvSpPr>
            <a:spLocks noGrp="1"/>
          </p:cNvSpPr>
          <p:nvPr>
            <p:ph type="sldNum" sz="quarter" idx="12"/>
          </p:nvPr>
        </p:nvSpPr>
        <p:spPr/>
        <p:txBody>
          <a:bodyPr/>
          <a:lstStyle/>
          <a:p>
            <a:fld id="{E93F5D32-1547-47C0-B460-C96A3A78CA83}" type="slidenum">
              <a:rPr lang="en-US" smtClean="0"/>
              <a:t>1</a:t>
            </a:fld>
            <a:endParaRPr lang="en-US"/>
          </a:p>
        </p:txBody>
      </p:sp>
    </p:spTree>
    <p:extLst>
      <p:ext uri="{BB962C8B-B14F-4D97-AF65-F5344CB8AC3E}">
        <p14:creationId xmlns:p14="http://schemas.microsoft.com/office/powerpoint/2010/main" val="2487121284"/>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4AF0B6-E5C0-96F8-EEED-098134255C64}"/>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73985E1B-DD12-56BD-8086-EDC8507F813A}"/>
              </a:ext>
            </a:extLst>
          </p:cNvPr>
          <p:cNvSpPr>
            <a:spLocks noGrp="1"/>
          </p:cNvSpPr>
          <p:nvPr>
            <p:ph type="title"/>
          </p:nvPr>
        </p:nvSpPr>
        <p:spPr>
          <a:xfrm>
            <a:off x="1600200" y="479427"/>
            <a:ext cx="10515600" cy="1325563"/>
          </a:xfrm>
        </p:spPr>
        <p:txBody>
          <a:bodyPr>
            <a:normAutofit/>
          </a:bodyPr>
          <a:lstStyle/>
          <a:p>
            <a:r>
              <a:rPr lang="en-US" altLang="zh-HK" sz="3600" dirty="0">
                <a:latin typeface="+mn-lt"/>
              </a:rPr>
              <a:t>The POE Platform and Our AI Essay Chatbot</a:t>
            </a:r>
            <a:endParaRPr lang="zh-HK" altLang="en-US" sz="3600" dirty="0">
              <a:latin typeface="+mn-lt"/>
            </a:endParaRPr>
          </a:p>
        </p:txBody>
      </p:sp>
      <p:sp>
        <p:nvSpPr>
          <p:cNvPr id="3" name="內容版面配置區 2">
            <a:extLst>
              <a:ext uri="{FF2B5EF4-FFF2-40B4-BE49-F238E27FC236}">
                <a16:creationId xmlns:a16="http://schemas.microsoft.com/office/drawing/2014/main" id="{D77B0CE5-A4D7-C267-DF56-CDBAA53CBDCF}"/>
              </a:ext>
            </a:extLst>
          </p:cNvPr>
          <p:cNvSpPr>
            <a:spLocks noGrp="1"/>
          </p:cNvSpPr>
          <p:nvPr>
            <p:ph idx="1"/>
          </p:nvPr>
        </p:nvSpPr>
        <p:spPr>
          <a:xfrm>
            <a:off x="624439" y="1679575"/>
            <a:ext cx="10729361" cy="3498850"/>
          </a:xfrm>
        </p:spPr>
        <p:txBody>
          <a:bodyPr>
            <a:normAutofit/>
          </a:bodyPr>
          <a:lstStyle/>
          <a:p>
            <a:r>
              <a:rPr lang="en-US" altLang="zh-HK" sz="3200">
                <a:latin typeface="+mn-lt"/>
              </a:rPr>
              <a:t>How to customize a chatbot ?</a:t>
            </a:r>
          </a:p>
          <a:p>
            <a:endParaRPr lang="en-US" altLang="zh-HK" sz="3200">
              <a:latin typeface="+mn-lt"/>
            </a:endParaRPr>
          </a:p>
          <a:p>
            <a:r>
              <a:rPr lang="en-US" altLang="zh-HK" sz="3200">
                <a:latin typeface="+mn-lt"/>
              </a:rPr>
              <a:t>Base bot + Prompt + knowledge base (optional) + Greeting message (optional)</a:t>
            </a:r>
          </a:p>
          <a:p>
            <a:endParaRPr lang="en-US" altLang="zh-HK" sz="3200">
              <a:latin typeface="+mn-lt"/>
            </a:endParaRPr>
          </a:p>
          <a:p>
            <a:endParaRPr lang="en-US" altLang="zh-HK" sz="3200">
              <a:latin typeface="+mn-lt"/>
            </a:endParaRPr>
          </a:p>
        </p:txBody>
      </p:sp>
      <p:sp>
        <p:nvSpPr>
          <p:cNvPr id="4" name="投影片編號版面配置區 3">
            <a:extLst>
              <a:ext uri="{FF2B5EF4-FFF2-40B4-BE49-F238E27FC236}">
                <a16:creationId xmlns:a16="http://schemas.microsoft.com/office/drawing/2014/main" id="{C24BAC4D-3D11-A05E-607F-5679981B9E5E}"/>
              </a:ext>
            </a:extLst>
          </p:cNvPr>
          <p:cNvSpPr>
            <a:spLocks noGrp="1"/>
          </p:cNvSpPr>
          <p:nvPr>
            <p:ph type="sldNum" sz="quarter" idx="12"/>
          </p:nvPr>
        </p:nvSpPr>
        <p:spPr/>
        <p:txBody>
          <a:bodyPr/>
          <a:lstStyle/>
          <a:p>
            <a:fld id="{E93F5D32-1547-47C0-B460-C96A3A78CA83}" type="slidenum">
              <a:rPr lang="en-US" smtClean="0"/>
              <a:t>10</a:t>
            </a:fld>
            <a:endParaRPr lang="en-US"/>
          </a:p>
        </p:txBody>
      </p:sp>
    </p:spTree>
    <p:extLst>
      <p:ext uri="{BB962C8B-B14F-4D97-AF65-F5344CB8AC3E}">
        <p14:creationId xmlns:p14="http://schemas.microsoft.com/office/powerpoint/2010/main" val="669213127"/>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4AF0B6-E5C0-96F8-EEED-098134255C64}"/>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73985E1B-DD12-56BD-8086-EDC8507F813A}"/>
              </a:ext>
            </a:extLst>
          </p:cNvPr>
          <p:cNvSpPr>
            <a:spLocks noGrp="1"/>
          </p:cNvSpPr>
          <p:nvPr>
            <p:ph type="title"/>
          </p:nvPr>
        </p:nvSpPr>
        <p:spPr>
          <a:xfrm>
            <a:off x="1600200" y="479427"/>
            <a:ext cx="10515600" cy="1325563"/>
          </a:xfrm>
        </p:spPr>
        <p:txBody>
          <a:bodyPr>
            <a:normAutofit/>
          </a:bodyPr>
          <a:lstStyle/>
          <a:p>
            <a:r>
              <a:rPr lang="en-US" altLang="zh-HK" sz="3600" dirty="0">
                <a:latin typeface="+mn-lt"/>
              </a:rPr>
              <a:t>The POE Platform and Our AI Essay Chatbot</a:t>
            </a:r>
            <a:endParaRPr lang="zh-HK" altLang="en-US" sz="3600" dirty="0">
              <a:latin typeface="+mn-lt"/>
            </a:endParaRPr>
          </a:p>
        </p:txBody>
      </p:sp>
      <p:sp>
        <p:nvSpPr>
          <p:cNvPr id="3" name="內容版面配置區 2">
            <a:extLst>
              <a:ext uri="{FF2B5EF4-FFF2-40B4-BE49-F238E27FC236}">
                <a16:creationId xmlns:a16="http://schemas.microsoft.com/office/drawing/2014/main" id="{D77B0CE5-A4D7-C267-DF56-CDBAA53CBDCF}"/>
              </a:ext>
            </a:extLst>
          </p:cNvPr>
          <p:cNvSpPr>
            <a:spLocks noGrp="1"/>
          </p:cNvSpPr>
          <p:nvPr>
            <p:ph idx="1"/>
          </p:nvPr>
        </p:nvSpPr>
        <p:spPr>
          <a:xfrm>
            <a:off x="624439" y="1679575"/>
            <a:ext cx="10729361" cy="3498850"/>
          </a:xfrm>
        </p:spPr>
        <p:txBody>
          <a:bodyPr>
            <a:normAutofit/>
          </a:bodyPr>
          <a:lstStyle/>
          <a:p>
            <a:r>
              <a:rPr lang="en-US" altLang="zh-HK" sz="3200" dirty="0">
                <a:latin typeface="+mn-lt"/>
              </a:rPr>
              <a:t>To maximize the accuracy of text recognition, a scanned version is used instead of taking a photo.</a:t>
            </a:r>
          </a:p>
          <a:p>
            <a:endParaRPr lang="en-US" altLang="zh-HK" sz="3200" dirty="0">
              <a:latin typeface="+mn-lt"/>
            </a:endParaRPr>
          </a:p>
          <a:p>
            <a:r>
              <a:rPr lang="en-US" altLang="zh-HK" sz="3200" dirty="0">
                <a:latin typeface="+mn-lt"/>
              </a:rPr>
              <a:t>Demo: </a:t>
            </a:r>
            <a:r>
              <a:rPr lang="zh-HK" altLang="en-US" sz="2000" dirty="0">
                <a:latin typeface="+mn-lt"/>
                <a:hlinkClick r:id="rId2"/>
              </a:rPr>
              <a:t>https://poe.com/s/9U0Ec4saaBCkyhgpWIpH</a:t>
            </a:r>
            <a:endParaRPr lang="en-US" altLang="zh-HK" sz="2000" dirty="0">
              <a:latin typeface="+mn-lt"/>
            </a:endParaRPr>
          </a:p>
          <a:p>
            <a:endParaRPr lang="en-US" altLang="zh-HK" sz="3200" dirty="0">
              <a:latin typeface="+mn-lt"/>
            </a:endParaRPr>
          </a:p>
          <a:p>
            <a:endParaRPr lang="en-US" altLang="zh-HK" sz="3200" dirty="0">
              <a:latin typeface="+mn-lt"/>
            </a:endParaRPr>
          </a:p>
        </p:txBody>
      </p:sp>
      <p:sp>
        <p:nvSpPr>
          <p:cNvPr id="4" name="投影片編號版面配置區 3">
            <a:extLst>
              <a:ext uri="{FF2B5EF4-FFF2-40B4-BE49-F238E27FC236}">
                <a16:creationId xmlns:a16="http://schemas.microsoft.com/office/drawing/2014/main" id="{C24BAC4D-3D11-A05E-607F-5679981B9E5E}"/>
              </a:ext>
            </a:extLst>
          </p:cNvPr>
          <p:cNvSpPr>
            <a:spLocks noGrp="1"/>
          </p:cNvSpPr>
          <p:nvPr>
            <p:ph type="sldNum" sz="quarter" idx="12"/>
          </p:nvPr>
        </p:nvSpPr>
        <p:spPr/>
        <p:txBody>
          <a:bodyPr/>
          <a:lstStyle/>
          <a:p>
            <a:fld id="{E93F5D32-1547-47C0-B460-C96A3A78CA83}" type="slidenum">
              <a:rPr lang="en-US" smtClean="0"/>
              <a:t>11</a:t>
            </a:fld>
            <a:endParaRPr lang="en-US"/>
          </a:p>
        </p:txBody>
      </p:sp>
      <p:pic>
        <p:nvPicPr>
          <p:cNvPr id="10" name="圖片 9">
            <a:extLst>
              <a:ext uri="{FF2B5EF4-FFF2-40B4-BE49-F238E27FC236}">
                <a16:creationId xmlns:a16="http://schemas.microsoft.com/office/drawing/2014/main" id="{E5CF171F-8F49-4F94-83D2-B56B24D8650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10600" y="2982917"/>
            <a:ext cx="2639008" cy="2639008"/>
          </a:xfrm>
          <a:prstGeom prst="rect">
            <a:avLst/>
          </a:prstGeom>
        </p:spPr>
      </p:pic>
    </p:spTree>
    <p:extLst>
      <p:ext uri="{BB962C8B-B14F-4D97-AF65-F5344CB8AC3E}">
        <p14:creationId xmlns:p14="http://schemas.microsoft.com/office/powerpoint/2010/main" val="504967401"/>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D9F8E0F-98D2-4C8F-ADF7-1F237EF1343A}"/>
              </a:ext>
            </a:extLst>
          </p:cNvPr>
          <p:cNvSpPr>
            <a:spLocks noGrp="1"/>
          </p:cNvSpPr>
          <p:nvPr>
            <p:ph type="title"/>
          </p:nvPr>
        </p:nvSpPr>
        <p:spPr/>
        <p:txBody>
          <a:bodyPr/>
          <a:lstStyle/>
          <a:p>
            <a:endParaRPr lang="zh-HK" altLang="en-US">
              <a:latin typeface="+mn-lt"/>
            </a:endParaRPr>
          </a:p>
        </p:txBody>
      </p:sp>
      <p:pic>
        <p:nvPicPr>
          <p:cNvPr id="6" name="內容版面配置區 5">
            <a:extLst>
              <a:ext uri="{FF2B5EF4-FFF2-40B4-BE49-F238E27FC236}">
                <a16:creationId xmlns:a16="http://schemas.microsoft.com/office/drawing/2014/main" id="{C79FA2F8-1025-4BD7-ABD6-9F179C399DC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8580" y="142438"/>
            <a:ext cx="5411755" cy="6396476"/>
          </a:xfrm>
        </p:spPr>
      </p:pic>
      <p:sp>
        <p:nvSpPr>
          <p:cNvPr id="4" name="投影片編號版面配置區 3">
            <a:extLst>
              <a:ext uri="{FF2B5EF4-FFF2-40B4-BE49-F238E27FC236}">
                <a16:creationId xmlns:a16="http://schemas.microsoft.com/office/drawing/2014/main" id="{A7975E85-482D-4F81-BA0D-948B3791246B}"/>
              </a:ext>
            </a:extLst>
          </p:cNvPr>
          <p:cNvSpPr>
            <a:spLocks noGrp="1"/>
          </p:cNvSpPr>
          <p:nvPr>
            <p:ph type="sldNum" sz="quarter" idx="12"/>
          </p:nvPr>
        </p:nvSpPr>
        <p:spPr/>
        <p:txBody>
          <a:bodyPr/>
          <a:lstStyle/>
          <a:p>
            <a:fld id="{E93F5D32-1547-47C0-B460-C96A3A78CA83}" type="slidenum">
              <a:rPr lang="en-US" smtClean="0"/>
              <a:t>12</a:t>
            </a:fld>
            <a:endParaRPr lang="en-US"/>
          </a:p>
        </p:txBody>
      </p:sp>
      <p:pic>
        <p:nvPicPr>
          <p:cNvPr id="8" name="圖片 7">
            <a:extLst>
              <a:ext uri="{FF2B5EF4-FFF2-40B4-BE49-F238E27FC236}">
                <a16:creationId xmlns:a16="http://schemas.microsoft.com/office/drawing/2014/main" id="{0D6988C2-636B-44C8-9983-72B48D2D6C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7143" y="0"/>
            <a:ext cx="4439165" cy="6858000"/>
          </a:xfrm>
          <a:prstGeom prst="rect">
            <a:avLst/>
          </a:prstGeom>
        </p:spPr>
      </p:pic>
    </p:spTree>
    <p:extLst>
      <p:ext uri="{BB962C8B-B14F-4D97-AF65-F5344CB8AC3E}">
        <p14:creationId xmlns:p14="http://schemas.microsoft.com/office/powerpoint/2010/main" val="94538360"/>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03E52378-D46E-409C-B9BC-2C5F095D8F1B}"/>
              </a:ext>
            </a:extLst>
          </p:cNvPr>
          <p:cNvSpPr>
            <a:spLocks noGrp="1"/>
          </p:cNvSpPr>
          <p:nvPr>
            <p:ph type="sldNum" sz="quarter" idx="12"/>
          </p:nvPr>
        </p:nvSpPr>
        <p:spPr/>
        <p:txBody>
          <a:bodyPr/>
          <a:lstStyle/>
          <a:p>
            <a:fld id="{E93F5D32-1547-47C0-B460-C96A3A78CA83}" type="slidenum">
              <a:rPr lang="en-US" smtClean="0"/>
              <a:t>13</a:t>
            </a:fld>
            <a:endParaRPr lang="en-US"/>
          </a:p>
        </p:txBody>
      </p:sp>
      <p:pic>
        <p:nvPicPr>
          <p:cNvPr id="14" name="內容版面配置區 13">
            <a:extLst>
              <a:ext uri="{FF2B5EF4-FFF2-40B4-BE49-F238E27FC236}">
                <a16:creationId xmlns:a16="http://schemas.microsoft.com/office/drawing/2014/main" id="{DD30CF60-0A9B-449B-BF92-39ED7F94651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3237" y="-1"/>
            <a:ext cx="4191224" cy="6790845"/>
          </a:xfrm>
        </p:spPr>
      </p:pic>
      <p:pic>
        <p:nvPicPr>
          <p:cNvPr id="16" name="圖片 15">
            <a:extLst>
              <a:ext uri="{FF2B5EF4-FFF2-40B4-BE49-F238E27FC236}">
                <a16:creationId xmlns:a16="http://schemas.microsoft.com/office/drawing/2014/main" id="{F23D9E15-90C3-428A-8376-4F0059A709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6347" y="0"/>
            <a:ext cx="4207307" cy="6858000"/>
          </a:xfrm>
          <a:prstGeom prst="rect">
            <a:avLst/>
          </a:prstGeom>
        </p:spPr>
      </p:pic>
      <p:sp>
        <p:nvSpPr>
          <p:cNvPr id="6" name="內容版面配置區 2">
            <a:extLst>
              <a:ext uri="{FF2B5EF4-FFF2-40B4-BE49-F238E27FC236}">
                <a16:creationId xmlns:a16="http://schemas.microsoft.com/office/drawing/2014/main" id="{CAB8B2FE-C8A2-480D-B219-D441C4C082B4}"/>
              </a:ext>
            </a:extLst>
          </p:cNvPr>
          <p:cNvSpPr txBox="1">
            <a:spLocks/>
          </p:cNvSpPr>
          <p:nvPr/>
        </p:nvSpPr>
        <p:spPr>
          <a:xfrm>
            <a:off x="8641768" y="485192"/>
            <a:ext cx="3663755" cy="3799764"/>
          </a:xfrm>
          <a:prstGeom prst="rect">
            <a:avLst/>
          </a:prstGeom>
        </p:spPr>
        <p:txBody>
          <a:bodyPr vert="horz" lIns="91440" tIns="45720" rIns="91440" bIns="45720" rtlCol="0">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ltLang="zh-HK" sz="3200" dirty="0"/>
          </a:p>
        </p:txBody>
      </p:sp>
    </p:spTree>
    <p:extLst>
      <p:ext uri="{BB962C8B-B14F-4D97-AF65-F5344CB8AC3E}">
        <p14:creationId xmlns:p14="http://schemas.microsoft.com/office/powerpoint/2010/main" val="3225342909"/>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1D328E4-92E0-431D-846F-15B71BC28718}"/>
              </a:ext>
            </a:extLst>
          </p:cNvPr>
          <p:cNvSpPr>
            <a:spLocks noGrp="1"/>
          </p:cNvSpPr>
          <p:nvPr>
            <p:ph type="title"/>
          </p:nvPr>
        </p:nvSpPr>
        <p:spPr/>
        <p:txBody>
          <a:bodyPr/>
          <a:lstStyle/>
          <a:p>
            <a:endParaRPr lang="zh-HK" altLang="en-US">
              <a:latin typeface="+mn-lt"/>
            </a:endParaRPr>
          </a:p>
        </p:txBody>
      </p:sp>
      <p:sp>
        <p:nvSpPr>
          <p:cNvPr id="3" name="內容版面配置區 2">
            <a:extLst>
              <a:ext uri="{FF2B5EF4-FFF2-40B4-BE49-F238E27FC236}">
                <a16:creationId xmlns:a16="http://schemas.microsoft.com/office/drawing/2014/main" id="{B0AEBAB4-6FAB-488D-B566-1F9749C6ABC7}"/>
              </a:ext>
            </a:extLst>
          </p:cNvPr>
          <p:cNvSpPr>
            <a:spLocks noGrp="1"/>
          </p:cNvSpPr>
          <p:nvPr>
            <p:ph idx="1"/>
          </p:nvPr>
        </p:nvSpPr>
        <p:spPr/>
        <p:txBody>
          <a:bodyPr/>
          <a:lstStyle/>
          <a:p>
            <a:endParaRPr lang="zh-HK" altLang="en-US"/>
          </a:p>
        </p:txBody>
      </p:sp>
      <p:sp>
        <p:nvSpPr>
          <p:cNvPr id="4" name="投影片編號版面配置區 3">
            <a:extLst>
              <a:ext uri="{FF2B5EF4-FFF2-40B4-BE49-F238E27FC236}">
                <a16:creationId xmlns:a16="http://schemas.microsoft.com/office/drawing/2014/main" id="{9B884646-6FE5-44E7-8A78-B308988A77FC}"/>
              </a:ext>
            </a:extLst>
          </p:cNvPr>
          <p:cNvSpPr>
            <a:spLocks noGrp="1"/>
          </p:cNvSpPr>
          <p:nvPr>
            <p:ph type="sldNum" sz="quarter" idx="12"/>
          </p:nvPr>
        </p:nvSpPr>
        <p:spPr/>
        <p:txBody>
          <a:bodyPr/>
          <a:lstStyle/>
          <a:p>
            <a:fld id="{E93F5D32-1547-47C0-B460-C96A3A78CA83}" type="slidenum">
              <a:rPr lang="en-US" smtClean="0"/>
              <a:t>14</a:t>
            </a:fld>
            <a:endParaRPr lang="en-US"/>
          </a:p>
        </p:txBody>
      </p:sp>
      <p:pic>
        <p:nvPicPr>
          <p:cNvPr id="8" name="圖片 7">
            <a:extLst>
              <a:ext uri="{FF2B5EF4-FFF2-40B4-BE49-F238E27FC236}">
                <a16:creationId xmlns:a16="http://schemas.microsoft.com/office/drawing/2014/main" id="{636A8ECC-767B-49DE-8780-7D9FD900E295}"/>
              </a:ext>
            </a:extLst>
          </p:cNvPr>
          <p:cNvPicPr>
            <a:picLocks noChangeAspect="1"/>
          </p:cNvPicPr>
          <p:nvPr/>
        </p:nvPicPr>
        <p:blipFill>
          <a:blip r:embed="rId2"/>
          <a:stretch>
            <a:fillRect/>
          </a:stretch>
        </p:blipFill>
        <p:spPr>
          <a:xfrm>
            <a:off x="203244" y="12038"/>
            <a:ext cx="9882068" cy="6858000"/>
          </a:xfrm>
          <a:prstGeom prst="rect">
            <a:avLst/>
          </a:prstGeom>
        </p:spPr>
      </p:pic>
    </p:spTree>
    <p:extLst>
      <p:ext uri="{BB962C8B-B14F-4D97-AF65-F5344CB8AC3E}">
        <p14:creationId xmlns:p14="http://schemas.microsoft.com/office/powerpoint/2010/main" val="962369444"/>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372D30B-00EF-4114-AF42-7904589BE4D6}"/>
              </a:ext>
            </a:extLst>
          </p:cNvPr>
          <p:cNvSpPr>
            <a:spLocks noGrp="1"/>
          </p:cNvSpPr>
          <p:nvPr>
            <p:ph type="title"/>
          </p:nvPr>
        </p:nvSpPr>
        <p:spPr/>
        <p:txBody>
          <a:bodyPr/>
          <a:lstStyle/>
          <a:p>
            <a:endParaRPr lang="zh-HK" altLang="en-US">
              <a:latin typeface="+mn-lt"/>
            </a:endParaRPr>
          </a:p>
        </p:txBody>
      </p:sp>
      <p:sp>
        <p:nvSpPr>
          <p:cNvPr id="3" name="內容版面配置區 2">
            <a:extLst>
              <a:ext uri="{FF2B5EF4-FFF2-40B4-BE49-F238E27FC236}">
                <a16:creationId xmlns:a16="http://schemas.microsoft.com/office/drawing/2014/main" id="{188FA670-C7AB-40AC-9C94-776CE435225F}"/>
              </a:ext>
            </a:extLst>
          </p:cNvPr>
          <p:cNvSpPr>
            <a:spLocks noGrp="1"/>
          </p:cNvSpPr>
          <p:nvPr>
            <p:ph idx="1"/>
          </p:nvPr>
        </p:nvSpPr>
        <p:spPr/>
        <p:txBody>
          <a:bodyPr/>
          <a:lstStyle/>
          <a:p>
            <a:endParaRPr lang="zh-HK" altLang="en-US"/>
          </a:p>
        </p:txBody>
      </p:sp>
      <p:sp>
        <p:nvSpPr>
          <p:cNvPr id="4" name="投影片編號版面配置區 3">
            <a:extLst>
              <a:ext uri="{FF2B5EF4-FFF2-40B4-BE49-F238E27FC236}">
                <a16:creationId xmlns:a16="http://schemas.microsoft.com/office/drawing/2014/main" id="{CBF7CA67-BAA3-4748-9D2A-CA32D4AACC46}"/>
              </a:ext>
            </a:extLst>
          </p:cNvPr>
          <p:cNvSpPr>
            <a:spLocks noGrp="1"/>
          </p:cNvSpPr>
          <p:nvPr>
            <p:ph type="sldNum" sz="quarter" idx="12"/>
          </p:nvPr>
        </p:nvSpPr>
        <p:spPr/>
        <p:txBody>
          <a:bodyPr/>
          <a:lstStyle/>
          <a:p>
            <a:fld id="{E93F5D32-1547-47C0-B460-C96A3A78CA83}" type="slidenum">
              <a:rPr lang="en-US" smtClean="0"/>
              <a:t>15</a:t>
            </a:fld>
            <a:endParaRPr lang="en-US"/>
          </a:p>
        </p:txBody>
      </p:sp>
      <p:pic>
        <p:nvPicPr>
          <p:cNvPr id="6" name="圖片 5">
            <a:extLst>
              <a:ext uri="{FF2B5EF4-FFF2-40B4-BE49-F238E27FC236}">
                <a16:creationId xmlns:a16="http://schemas.microsoft.com/office/drawing/2014/main" id="{08541B80-37E4-4D32-A57C-F3F061C0B9B2}"/>
              </a:ext>
            </a:extLst>
          </p:cNvPr>
          <p:cNvPicPr>
            <a:picLocks noChangeAspect="1"/>
          </p:cNvPicPr>
          <p:nvPr/>
        </p:nvPicPr>
        <p:blipFill>
          <a:blip r:embed="rId2"/>
          <a:stretch>
            <a:fillRect/>
          </a:stretch>
        </p:blipFill>
        <p:spPr>
          <a:xfrm>
            <a:off x="1451650" y="136523"/>
            <a:ext cx="10659963" cy="5715798"/>
          </a:xfrm>
          <a:prstGeom prst="rect">
            <a:avLst/>
          </a:prstGeom>
        </p:spPr>
      </p:pic>
    </p:spTree>
    <p:extLst>
      <p:ext uri="{BB962C8B-B14F-4D97-AF65-F5344CB8AC3E}">
        <p14:creationId xmlns:p14="http://schemas.microsoft.com/office/powerpoint/2010/main" val="433547388"/>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3FDAF22-F592-4E90-9BDD-53DC76903FEC}"/>
              </a:ext>
            </a:extLst>
          </p:cNvPr>
          <p:cNvSpPr>
            <a:spLocks noGrp="1"/>
          </p:cNvSpPr>
          <p:nvPr>
            <p:ph type="title"/>
          </p:nvPr>
        </p:nvSpPr>
        <p:spPr/>
        <p:txBody>
          <a:bodyPr/>
          <a:lstStyle/>
          <a:p>
            <a:endParaRPr lang="zh-HK" altLang="en-US">
              <a:latin typeface="+mn-lt"/>
            </a:endParaRPr>
          </a:p>
        </p:txBody>
      </p:sp>
      <p:sp>
        <p:nvSpPr>
          <p:cNvPr id="3" name="內容版面配置區 2">
            <a:extLst>
              <a:ext uri="{FF2B5EF4-FFF2-40B4-BE49-F238E27FC236}">
                <a16:creationId xmlns:a16="http://schemas.microsoft.com/office/drawing/2014/main" id="{65CA113C-93FF-4026-8449-807561025DDC}"/>
              </a:ext>
            </a:extLst>
          </p:cNvPr>
          <p:cNvSpPr>
            <a:spLocks noGrp="1"/>
          </p:cNvSpPr>
          <p:nvPr>
            <p:ph idx="1"/>
          </p:nvPr>
        </p:nvSpPr>
        <p:spPr/>
        <p:txBody>
          <a:bodyPr/>
          <a:lstStyle/>
          <a:p>
            <a:endParaRPr lang="zh-HK" altLang="en-US"/>
          </a:p>
        </p:txBody>
      </p:sp>
      <p:sp>
        <p:nvSpPr>
          <p:cNvPr id="4" name="投影片編號版面配置區 3">
            <a:extLst>
              <a:ext uri="{FF2B5EF4-FFF2-40B4-BE49-F238E27FC236}">
                <a16:creationId xmlns:a16="http://schemas.microsoft.com/office/drawing/2014/main" id="{6C436B56-D96F-4A3C-9FE0-92AD2CE884AD}"/>
              </a:ext>
            </a:extLst>
          </p:cNvPr>
          <p:cNvSpPr>
            <a:spLocks noGrp="1"/>
          </p:cNvSpPr>
          <p:nvPr>
            <p:ph type="sldNum" sz="quarter" idx="12"/>
          </p:nvPr>
        </p:nvSpPr>
        <p:spPr/>
        <p:txBody>
          <a:bodyPr/>
          <a:lstStyle/>
          <a:p>
            <a:fld id="{E93F5D32-1547-47C0-B460-C96A3A78CA83}" type="slidenum">
              <a:rPr lang="en-US" smtClean="0"/>
              <a:t>16</a:t>
            </a:fld>
            <a:endParaRPr lang="en-US"/>
          </a:p>
        </p:txBody>
      </p:sp>
      <p:pic>
        <p:nvPicPr>
          <p:cNvPr id="6" name="圖片 5">
            <a:extLst>
              <a:ext uri="{FF2B5EF4-FFF2-40B4-BE49-F238E27FC236}">
                <a16:creationId xmlns:a16="http://schemas.microsoft.com/office/drawing/2014/main" id="{F2E668A2-DF08-443F-B2ED-B7D1D61D4D09}"/>
              </a:ext>
            </a:extLst>
          </p:cNvPr>
          <p:cNvPicPr>
            <a:picLocks noChangeAspect="1"/>
          </p:cNvPicPr>
          <p:nvPr/>
        </p:nvPicPr>
        <p:blipFill>
          <a:blip r:embed="rId2"/>
          <a:stretch>
            <a:fillRect/>
          </a:stretch>
        </p:blipFill>
        <p:spPr>
          <a:xfrm>
            <a:off x="2133445" y="0"/>
            <a:ext cx="7677459" cy="6858000"/>
          </a:xfrm>
          <a:prstGeom prst="rect">
            <a:avLst/>
          </a:prstGeom>
        </p:spPr>
      </p:pic>
    </p:spTree>
    <p:extLst>
      <p:ext uri="{BB962C8B-B14F-4D97-AF65-F5344CB8AC3E}">
        <p14:creationId xmlns:p14="http://schemas.microsoft.com/office/powerpoint/2010/main" val="2035032901"/>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5EC705E-7913-4BA8-94CD-28DA6BDC40DB}"/>
              </a:ext>
            </a:extLst>
          </p:cNvPr>
          <p:cNvSpPr>
            <a:spLocks noGrp="1"/>
          </p:cNvSpPr>
          <p:nvPr>
            <p:ph type="title"/>
          </p:nvPr>
        </p:nvSpPr>
        <p:spPr/>
        <p:txBody>
          <a:bodyPr/>
          <a:lstStyle/>
          <a:p>
            <a:endParaRPr lang="zh-HK" altLang="en-US">
              <a:latin typeface="+mn-lt"/>
            </a:endParaRPr>
          </a:p>
        </p:txBody>
      </p:sp>
      <p:sp>
        <p:nvSpPr>
          <p:cNvPr id="3" name="內容版面配置區 2">
            <a:extLst>
              <a:ext uri="{FF2B5EF4-FFF2-40B4-BE49-F238E27FC236}">
                <a16:creationId xmlns:a16="http://schemas.microsoft.com/office/drawing/2014/main" id="{38807FAA-B976-4AC4-B1E3-0EE8EB6B0A97}"/>
              </a:ext>
            </a:extLst>
          </p:cNvPr>
          <p:cNvSpPr>
            <a:spLocks noGrp="1"/>
          </p:cNvSpPr>
          <p:nvPr>
            <p:ph idx="1"/>
          </p:nvPr>
        </p:nvSpPr>
        <p:spPr/>
        <p:txBody>
          <a:bodyPr/>
          <a:lstStyle/>
          <a:p>
            <a:endParaRPr lang="zh-HK" altLang="en-US"/>
          </a:p>
        </p:txBody>
      </p:sp>
      <p:sp>
        <p:nvSpPr>
          <p:cNvPr id="4" name="投影片編號版面配置區 3">
            <a:extLst>
              <a:ext uri="{FF2B5EF4-FFF2-40B4-BE49-F238E27FC236}">
                <a16:creationId xmlns:a16="http://schemas.microsoft.com/office/drawing/2014/main" id="{0D36A50D-D64E-4BD8-8A90-C6F32584DD0C}"/>
              </a:ext>
            </a:extLst>
          </p:cNvPr>
          <p:cNvSpPr>
            <a:spLocks noGrp="1"/>
          </p:cNvSpPr>
          <p:nvPr>
            <p:ph type="sldNum" sz="quarter" idx="12"/>
          </p:nvPr>
        </p:nvSpPr>
        <p:spPr/>
        <p:txBody>
          <a:bodyPr/>
          <a:lstStyle/>
          <a:p>
            <a:fld id="{E93F5D32-1547-47C0-B460-C96A3A78CA83}" type="slidenum">
              <a:rPr lang="en-US" smtClean="0"/>
              <a:t>17</a:t>
            </a:fld>
            <a:endParaRPr lang="en-US"/>
          </a:p>
        </p:txBody>
      </p:sp>
      <p:pic>
        <p:nvPicPr>
          <p:cNvPr id="6" name="圖片 5">
            <a:extLst>
              <a:ext uri="{FF2B5EF4-FFF2-40B4-BE49-F238E27FC236}">
                <a16:creationId xmlns:a16="http://schemas.microsoft.com/office/drawing/2014/main" id="{EC200E65-B720-4FBF-AF2B-014CED309ACD}"/>
              </a:ext>
            </a:extLst>
          </p:cNvPr>
          <p:cNvPicPr>
            <a:picLocks noChangeAspect="1"/>
          </p:cNvPicPr>
          <p:nvPr/>
        </p:nvPicPr>
        <p:blipFill>
          <a:blip r:embed="rId2"/>
          <a:stretch>
            <a:fillRect/>
          </a:stretch>
        </p:blipFill>
        <p:spPr>
          <a:xfrm>
            <a:off x="1270697" y="1790471"/>
            <a:ext cx="8992855" cy="3277057"/>
          </a:xfrm>
          <a:prstGeom prst="rect">
            <a:avLst/>
          </a:prstGeom>
        </p:spPr>
      </p:pic>
    </p:spTree>
    <p:extLst>
      <p:ext uri="{BB962C8B-B14F-4D97-AF65-F5344CB8AC3E}">
        <p14:creationId xmlns:p14="http://schemas.microsoft.com/office/powerpoint/2010/main" val="3379497628"/>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FABC71A-2EE4-49D8-9089-E8BB4C62AD2F}"/>
              </a:ext>
            </a:extLst>
          </p:cNvPr>
          <p:cNvSpPr>
            <a:spLocks noGrp="1"/>
          </p:cNvSpPr>
          <p:nvPr>
            <p:ph type="title"/>
          </p:nvPr>
        </p:nvSpPr>
        <p:spPr/>
        <p:txBody>
          <a:bodyPr/>
          <a:lstStyle/>
          <a:p>
            <a:endParaRPr lang="zh-HK" altLang="en-US">
              <a:latin typeface="+mn-lt"/>
            </a:endParaRPr>
          </a:p>
        </p:txBody>
      </p:sp>
      <p:sp>
        <p:nvSpPr>
          <p:cNvPr id="3" name="內容版面配置區 2">
            <a:extLst>
              <a:ext uri="{FF2B5EF4-FFF2-40B4-BE49-F238E27FC236}">
                <a16:creationId xmlns:a16="http://schemas.microsoft.com/office/drawing/2014/main" id="{39BF10D2-98E5-4FC4-9AF0-3399E908D2E4}"/>
              </a:ext>
            </a:extLst>
          </p:cNvPr>
          <p:cNvSpPr>
            <a:spLocks noGrp="1"/>
          </p:cNvSpPr>
          <p:nvPr>
            <p:ph idx="1"/>
          </p:nvPr>
        </p:nvSpPr>
        <p:spPr/>
        <p:txBody>
          <a:bodyPr/>
          <a:lstStyle/>
          <a:p>
            <a:endParaRPr lang="zh-HK" altLang="en-US"/>
          </a:p>
        </p:txBody>
      </p:sp>
      <p:sp>
        <p:nvSpPr>
          <p:cNvPr id="4" name="投影片編號版面配置區 3">
            <a:extLst>
              <a:ext uri="{FF2B5EF4-FFF2-40B4-BE49-F238E27FC236}">
                <a16:creationId xmlns:a16="http://schemas.microsoft.com/office/drawing/2014/main" id="{80D8F1C2-06BE-40A0-83D6-4760DA7FC7FC}"/>
              </a:ext>
            </a:extLst>
          </p:cNvPr>
          <p:cNvSpPr>
            <a:spLocks noGrp="1"/>
          </p:cNvSpPr>
          <p:nvPr>
            <p:ph type="sldNum" sz="quarter" idx="12"/>
          </p:nvPr>
        </p:nvSpPr>
        <p:spPr/>
        <p:txBody>
          <a:bodyPr/>
          <a:lstStyle/>
          <a:p>
            <a:fld id="{E93F5D32-1547-47C0-B460-C96A3A78CA83}" type="slidenum">
              <a:rPr lang="en-US" smtClean="0"/>
              <a:t>18</a:t>
            </a:fld>
            <a:endParaRPr lang="en-US"/>
          </a:p>
        </p:txBody>
      </p:sp>
      <p:pic>
        <p:nvPicPr>
          <p:cNvPr id="6" name="圖片 5">
            <a:extLst>
              <a:ext uri="{FF2B5EF4-FFF2-40B4-BE49-F238E27FC236}">
                <a16:creationId xmlns:a16="http://schemas.microsoft.com/office/drawing/2014/main" id="{75DB7FF0-C353-4F3E-853F-F0BFD0B0F4BF}"/>
              </a:ext>
            </a:extLst>
          </p:cNvPr>
          <p:cNvPicPr>
            <a:picLocks noChangeAspect="1"/>
          </p:cNvPicPr>
          <p:nvPr/>
        </p:nvPicPr>
        <p:blipFill>
          <a:blip r:embed="rId2"/>
          <a:stretch>
            <a:fillRect/>
          </a:stretch>
        </p:blipFill>
        <p:spPr>
          <a:xfrm>
            <a:off x="927977" y="1542733"/>
            <a:ext cx="10183646" cy="4534533"/>
          </a:xfrm>
          <a:prstGeom prst="rect">
            <a:avLst/>
          </a:prstGeom>
        </p:spPr>
      </p:pic>
    </p:spTree>
    <p:extLst>
      <p:ext uri="{BB962C8B-B14F-4D97-AF65-F5344CB8AC3E}">
        <p14:creationId xmlns:p14="http://schemas.microsoft.com/office/powerpoint/2010/main" val="4084989165"/>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6CDF11-8E40-3064-E964-17C61851E73E}"/>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685935DB-9667-9C67-A424-F7510B031189}"/>
              </a:ext>
            </a:extLst>
          </p:cNvPr>
          <p:cNvSpPr>
            <a:spLocks noGrp="1"/>
          </p:cNvSpPr>
          <p:nvPr>
            <p:ph type="title"/>
          </p:nvPr>
        </p:nvSpPr>
        <p:spPr>
          <a:xfrm>
            <a:off x="1600200" y="479427"/>
            <a:ext cx="10515600" cy="1325563"/>
          </a:xfrm>
        </p:spPr>
        <p:txBody>
          <a:bodyPr>
            <a:normAutofit/>
          </a:bodyPr>
          <a:lstStyle/>
          <a:p>
            <a:r>
              <a:rPr lang="en-US" altLang="zh-HK" sz="4000">
                <a:latin typeface="+mn-lt"/>
              </a:rPr>
              <a:t>The POE Platform and Our AI Essay Chatbot</a:t>
            </a:r>
            <a:endParaRPr lang="zh-HK" altLang="en-US" sz="4000">
              <a:latin typeface="+mn-lt"/>
            </a:endParaRPr>
          </a:p>
        </p:txBody>
      </p:sp>
      <p:sp>
        <p:nvSpPr>
          <p:cNvPr id="3" name="內容版面配置區 2">
            <a:extLst>
              <a:ext uri="{FF2B5EF4-FFF2-40B4-BE49-F238E27FC236}">
                <a16:creationId xmlns:a16="http://schemas.microsoft.com/office/drawing/2014/main" id="{0F0459F1-8F3C-93F9-7F5E-75F07B54AB56}"/>
              </a:ext>
            </a:extLst>
          </p:cNvPr>
          <p:cNvSpPr>
            <a:spLocks noGrp="1"/>
          </p:cNvSpPr>
          <p:nvPr>
            <p:ph idx="1"/>
          </p:nvPr>
        </p:nvSpPr>
        <p:spPr>
          <a:xfrm>
            <a:off x="624439" y="1679575"/>
            <a:ext cx="10729361" cy="3498850"/>
          </a:xfrm>
        </p:spPr>
        <p:txBody>
          <a:bodyPr>
            <a:normAutofit lnSpcReduction="10000"/>
          </a:bodyPr>
          <a:lstStyle/>
          <a:p>
            <a:r>
              <a:rPr lang="en-US" altLang="zh-HK" sz="3200">
                <a:highlight>
                  <a:srgbClr val="FFFF00"/>
                </a:highlight>
                <a:latin typeface="+mn-lt"/>
                <a:sym typeface="Wingdings" panose="05000000000000000000" pitchFamily="2" charset="2"/>
              </a:rPr>
              <a:t>Base bot selection</a:t>
            </a:r>
          </a:p>
          <a:p>
            <a:r>
              <a:rPr lang="en-US" altLang="zh-HK" sz="3200">
                <a:latin typeface="+mn-lt"/>
                <a:sym typeface="Wingdings" panose="05000000000000000000" pitchFamily="2" charset="2"/>
              </a:rPr>
              <a:t>The most advanced base bot requires a subscription to use.</a:t>
            </a:r>
          </a:p>
          <a:p>
            <a:r>
              <a:rPr lang="en-US" altLang="zh-HK" sz="3200">
                <a:latin typeface="+mn-lt"/>
                <a:sym typeface="Wingdings" panose="05000000000000000000" pitchFamily="2" charset="2"/>
              </a:rPr>
              <a:t>In our AI Essay Chatbot, we used “Claude-Sonnet-4” as base bot. (Free to use, able to extract handwriting text from photo)</a:t>
            </a:r>
          </a:p>
          <a:p>
            <a:r>
              <a:rPr lang="en-US" altLang="zh-HK" sz="3200">
                <a:latin typeface="+mn-lt"/>
                <a:sym typeface="Wingdings" panose="05000000000000000000" pitchFamily="2" charset="2"/>
              </a:rPr>
              <a:t>More advanced base bots require more computing points.</a:t>
            </a:r>
          </a:p>
          <a:p>
            <a:r>
              <a:rPr lang="en-US" altLang="zh-HK" sz="3200">
                <a:latin typeface="+mn-lt"/>
                <a:sym typeface="Wingdings" panose="05000000000000000000" pitchFamily="2" charset="2"/>
              </a:rPr>
              <a:t>A free user receives 3000 points per day. It takes about 1200 points to provide feedback on an essay.</a:t>
            </a:r>
          </a:p>
          <a:p>
            <a:endParaRPr lang="en-US" altLang="zh-HK" sz="3200">
              <a:latin typeface="+mn-lt"/>
            </a:endParaRPr>
          </a:p>
          <a:p>
            <a:endParaRPr lang="en-US" altLang="zh-HK" sz="3200">
              <a:latin typeface="+mn-lt"/>
            </a:endParaRPr>
          </a:p>
          <a:p>
            <a:endParaRPr lang="en-US" altLang="zh-HK" sz="3200">
              <a:latin typeface="+mn-lt"/>
            </a:endParaRPr>
          </a:p>
        </p:txBody>
      </p:sp>
      <p:sp>
        <p:nvSpPr>
          <p:cNvPr id="4" name="投影片編號版面配置區 3">
            <a:extLst>
              <a:ext uri="{FF2B5EF4-FFF2-40B4-BE49-F238E27FC236}">
                <a16:creationId xmlns:a16="http://schemas.microsoft.com/office/drawing/2014/main" id="{DFC7E321-E631-C60A-0471-C3F3B555BC76}"/>
              </a:ext>
            </a:extLst>
          </p:cNvPr>
          <p:cNvSpPr>
            <a:spLocks noGrp="1"/>
          </p:cNvSpPr>
          <p:nvPr>
            <p:ph type="sldNum" sz="quarter" idx="12"/>
          </p:nvPr>
        </p:nvSpPr>
        <p:spPr/>
        <p:txBody>
          <a:bodyPr/>
          <a:lstStyle/>
          <a:p>
            <a:fld id="{E93F5D32-1547-47C0-B460-C96A3A78CA83}" type="slidenum">
              <a:rPr lang="en-US" smtClean="0"/>
              <a:t>19</a:t>
            </a:fld>
            <a:endParaRPr lang="en-US"/>
          </a:p>
        </p:txBody>
      </p:sp>
      <p:pic>
        <p:nvPicPr>
          <p:cNvPr id="9" name="圖片 8">
            <a:extLst>
              <a:ext uri="{FF2B5EF4-FFF2-40B4-BE49-F238E27FC236}">
                <a16:creationId xmlns:a16="http://schemas.microsoft.com/office/drawing/2014/main" id="{E3221E38-3C03-501F-9FCB-706088101EA9}"/>
              </a:ext>
            </a:extLst>
          </p:cNvPr>
          <p:cNvPicPr>
            <a:picLocks noChangeAspect="1"/>
          </p:cNvPicPr>
          <p:nvPr/>
        </p:nvPicPr>
        <p:blipFill>
          <a:blip r:embed="rId2"/>
          <a:stretch>
            <a:fillRect/>
          </a:stretch>
        </p:blipFill>
        <p:spPr>
          <a:xfrm>
            <a:off x="7343775" y="5053011"/>
            <a:ext cx="4131573" cy="1689490"/>
          </a:xfrm>
          <a:prstGeom prst="rect">
            <a:avLst/>
          </a:prstGeom>
        </p:spPr>
      </p:pic>
    </p:spTree>
    <p:extLst>
      <p:ext uri="{BB962C8B-B14F-4D97-AF65-F5344CB8AC3E}">
        <p14:creationId xmlns:p14="http://schemas.microsoft.com/office/powerpoint/2010/main" val="3288436197"/>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2">
            <a:extLst>
              <a:ext uri="{FF2B5EF4-FFF2-40B4-BE49-F238E27FC236}">
                <a16:creationId xmlns:a16="http://schemas.microsoft.com/office/drawing/2014/main" id="{B7180763-54B2-4005-91CD-298541585FE8}"/>
              </a:ext>
            </a:extLst>
          </p:cNvPr>
          <p:cNvSpPr>
            <a:spLocks noGrp="1"/>
          </p:cNvSpPr>
          <p:nvPr>
            <p:ph idx="1"/>
          </p:nvPr>
        </p:nvSpPr>
        <p:spPr>
          <a:xfrm>
            <a:off x="691445" y="1968552"/>
            <a:ext cx="8901938" cy="3635299"/>
          </a:xfrm>
        </p:spPr>
        <p:txBody>
          <a:bodyPr vert="horz" lIns="91440" tIns="45720" rIns="91440" bIns="45720" rtlCol="0" anchor="t">
            <a:normAutofit fontScale="70000" lnSpcReduction="20000"/>
          </a:bodyPr>
          <a:lstStyle/>
          <a:p>
            <a:pPr marL="0" indent="0">
              <a:buNone/>
            </a:pPr>
            <a:r>
              <a:rPr lang="en-US" altLang="zh-TW" sz="3400" err="1">
                <a:latin typeface="+mn-lt"/>
                <a:ea typeface="標楷體"/>
                <a:cs typeface="Times New Roman"/>
              </a:rPr>
              <a:t>Mr</a:t>
            </a:r>
            <a:r>
              <a:rPr lang="en-US" altLang="zh-TW" sz="3400">
                <a:latin typeface="+mn-lt"/>
                <a:ea typeface="標楷體"/>
                <a:cs typeface="Times New Roman"/>
              </a:rPr>
              <a:t> KAN Ka Hei</a:t>
            </a:r>
          </a:p>
          <a:p>
            <a:pPr marL="227965" indent="-227965"/>
            <a:r>
              <a:rPr lang="en-US" altLang="zh-TW" sz="3400">
                <a:latin typeface="+mn-lt"/>
                <a:ea typeface="標楷體" panose="03000509000000000000" pitchFamily="65" charset="-120"/>
                <a:cs typeface="Times New Roman" panose="02020603050405020304" pitchFamily="18" charset="0"/>
              </a:rPr>
              <a:t>Vice Principal, Lok Sin Tong Ku Chiu Man Secondary School</a:t>
            </a:r>
          </a:p>
          <a:p>
            <a:pPr marL="227965" indent="-227965"/>
            <a:r>
              <a:rPr lang="en-US" altLang="zh-TW" sz="3400">
                <a:latin typeface="+mn-lt"/>
                <a:ea typeface="標楷體" panose="03000509000000000000" pitchFamily="65" charset="-120"/>
                <a:cs typeface="Times New Roman" panose="02020603050405020304" pitchFamily="18" charset="0"/>
              </a:rPr>
              <a:t>Former seconded Teacher, IT in Education Centre of Excellence (EDB)</a:t>
            </a:r>
          </a:p>
          <a:p>
            <a:pPr marL="227965" indent="-227965"/>
            <a:endParaRPr lang="en-US" altLang="zh-TW" sz="3400">
              <a:latin typeface="+mn-lt"/>
              <a:ea typeface="標楷體" panose="03000509000000000000" pitchFamily="65" charset="-120"/>
              <a:cs typeface="Times New Roman" panose="02020603050405020304" pitchFamily="18" charset="0"/>
            </a:endParaRPr>
          </a:p>
          <a:p>
            <a:pPr marL="0" indent="0">
              <a:buNone/>
            </a:pPr>
            <a:endParaRPr lang="en-US" altLang="zh-TW" sz="3400">
              <a:latin typeface="+mn-lt"/>
              <a:ea typeface="標楷體" panose="03000509000000000000" pitchFamily="65" charset="-120"/>
              <a:cs typeface="Times New Roman" panose="02020603050405020304" pitchFamily="18" charset="0"/>
            </a:endParaRPr>
          </a:p>
          <a:p>
            <a:pPr marL="0" indent="0">
              <a:buNone/>
            </a:pPr>
            <a:r>
              <a:rPr lang="en-US" altLang="zh-TW" sz="3400" err="1">
                <a:latin typeface="+mn-lt"/>
                <a:ea typeface="標楷體"/>
                <a:cs typeface="Times New Roman"/>
              </a:rPr>
              <a:t>Ms</a:t>
            </a:r>
            <a:r>
              <a:rPr lang="en-US" altLang="zh-TW" sz="3400">
                <a:latin typeface="+mn-lt"/>
                <a:ea typeface="標楷體"/>
                <a:cs typeface="Times New Roman"/>
              </a:rPr>
              <a:t> CHAN Ho Yan</a:t>
            </a:r>
          </a:p>
          <a:p>
            <a:pPr marL="227965" indent="-227965"/>
            <a:r>
              <a:rPr lang="en-US" altLang="zh-TW" sz="3400">
                <a:latin typeface="+mn-lt"/>
                <a:ea typeface="標楷體"/>
                <a:cs typeface="Times New Roman"/>
              </a:rPr>
              <a:t>English Panel Head, Lok Sin Tong Ku Chiu Man Secondary School</a:t>
            </a:r>
          </a:p>
          <a:p>
            <a:pPr marL="0" indent="0">
              <a:buNone/>
            </a:pPr>
            <a:endParaRPr lang="en-US" altLang="zh-TW" sz="2400">
              <a:latin typeface="+mn-lt"/>
              <a:ea typeface="標楷體" panose="03000509000000000000" pitchFamily="65" charset="-120"/>
              <a:cs typeface="Times New Roman" panose="02020603050405020304" pitchFamily="18" charset="0"/>
            </a:endParaRPr>
          </a:p>
          <a:p>
            <a:pPr marL="0" indent="0">
              <a:buNone/>
            </a:pPr>
            <a:r>
              <a:rPr lang="zh-TW" altLang="en-US" sz="2400">
                <a:latin typeface="+mn-lt"/>
                <a:ea typeface="標楷體" panose="03000509000000000000" pitchFamily="65" charset="-120"/>
                <a:cs typeface="Times New Roman" panose="02020603050405020304" pitchFamily="18" charset="0"/>
              </a:rPr>
              <a:t>   </a:t>
            </a:r>
            <a:endParaRPr lang="en-US" altLang="zh-TW">
              <a:latin typeface="+mn-lt"/>
              <a:ea typeface="標楷體" panose="03000509000000000000" pitchFamily="65" charset="-120"/>
              <a:cs typeface="Times New Roman" panose="02020603050405020304" pitchFamily="18" charset="0"/>
            </a:endParaRPr>
          </a:p>
          <a:p>
            <a:pPr marL="0" indent="0">
              <a:buNone/>
            </a:pPr>
            <a:endParaRPr lang="en-US" altLang="zh-TW" b="1">
              <a:latin typeface="+mn-lt"/>
              <a:ea typeface="標楷體" panose="03000509000000000000" pitchFamily="65" charset="-120"/>
              <a:cs typeface="Times New Roman" panose="02020603050405020304" pitchFamily="18" charset="0"/>
            </a:endParaRPr>
          </a:p>
          <a:p>
            <a:pPr marL="227965" indent="-227965"/>
            <a:endParaRPr lang="en-US" altLang="zh-TW" b="1">
              <a:latin typeface="+mn-lt"/>
              <a:ea typeface="標楷體" panose="03000509000000000000" pitchFamily="65" charset="-120"/>
              <a:cs typeface="Times New Roman" panose="02020603050405020304" pitchFamily="18" charset="0"/>
            </a:endParaRPr>
          </a:p>
          <a:p>
            <a:pPr marL="227965" indent="-227965"/>
            <a:endParaRPr lang="en-US" altLang="zh-TW" b="1">
              <a:latin typeface="+mn-lt"/>
              <a:ea typeface="標楷體" panose="03000509000000000000" pitchFamily="65" charset="-120"/>
              <a:cs typeface="Times New Roman" panose="02020603050405020304" pitchFamily="18" charset="0"/>
            </a:endParaRPr>
          </a:p>
        </p:txBody>
      </p:sp>
      <p:sp>
        <p:nvSpPr>
          <p:cNvPr id="5" name="標題 1">
            <a:extLst>
              <a:ext uri="{FF2B5EF4-FFF2-40B4-BE49-F238E27FC236}">
                <a16:creationId xmlns:a16="http://schemas.microsoft.com/office/drawing/2014/main" id="{73BA7BB4-66CE-4201-805B-1416530DBA24}"/>
              </a:ext>
            </a:extLst>
          </p:cNvPr>
          <p:cNvSpPr>
            <a:spLocks noGrp="1"/>
          </p:cNvSpPr>
          <p:nvPr>
            <p:ph type="title"/>
          </p:nvPr>
        </p:nvSpPr>
        <p:spPr>
          <a:xfrm>
            <a:off x="1676400" y="285787"/>
            <a:ext cx="10515600" cy="1325563"/>
          </a:xfrm>
        </p:spPr>
        <p:txBody>
          <a:bodyPr>
            <a:normAutofit/>
          </a:bodyPr>
          <a:lstStyle/>
          <a:p>
            <a:r>
              <a:rPr lang="en-US" altLang="zh-TW" sz="4000">
                <a:latin typeface="+mn-lt"/>
                <a:ea typeface="標楷體" panose="03000509000000000000" pitchFamily="65" charset="-120"/>
                <a:cs typeface="Times New Roman" panose="02020603050405020304" pitchFamily="18" charset="0"/>
              </a:rPr>
              <a:t>About Speaker</a:t>
            </a:r>
            <a:endParaRPr lang="zh-TW" altLang="en-US" sz="4000">
              <a:latin typeface="+mn-lt"/>
              <a:ea typeface="標楷體" panose="03000509000000000000" pitchFamily="65" charset="-120"/>
              <a:cs typeface="Times New Roman" panose="02020603050405020304" pitchFamily="18" charset="0"/>
            </a:endParaRPr>
          </a:p>
        </p:txBody>
      </p:sp>
      <p:sp>
        <p:nvSpPr>
          <p:cNvPr id="2" name="Slide Number Placeholder 1">
            <a:extLst>
              <a:ext uri="{FF2B5EF4-FFF2-40B4-BE49-F238E27FC236}">
                <a16:creationId xmlns:a16="http://schemas.microsoft.com/office/drawing/2014/main" id="{50C14E2F-35FD-4804-91ED-41CB5F6E955D}"/>
              </a:ext>
            </a:extLst>
          </p:cNvPr>
          <p:cNvSpPr>
            <a:spLocks noGrp="1"/>
          </p:cNvSpPr>
          <p:nvPr>
            <p:ph type="sldNum" sz="quarter" idx="12"/>
          </p:nvPr>
        </p:nvSpPr>
        <p:spPr/>
        <p:txBody>
          <a:bodyPr/>
          <a:lstStyle/>
          <a:p>
            <a:fld id="{E93F5D32-1547-47C0-B460-C96A3A78CA83}" type="slidenum">
              <a:rPr lang="en-US" smtClean="0"/>
              <a:t>2</a:t>
            </a:fld>
            <a:endParaRPr lang="en-US"/>
          </a:p>
        </p:txBody>
      </p:sp>
      <p:pic>
        <p:nvPicPr>
          <p:cNvPr id="8" name="圖片 7">
            <a:extLst>
              <a:ext uri="{FF2B5EF4-FFF2-40B4-BE49-F238E27FC236}">
                <a16:creationId xmlns:a16="http://schemas.microsoft.com/office/drawing/2014/main" id="{B97D752D-6994-BF08-8345-EAB0D999E93E}"/>
              </a:ext>
            </a:extLst>
          </p:cNvPr>
          <p:cNvPicPr>
            <a:picLocks noChangeAspect="1"/>
          </p:cNvPicPr>
          <p:nvPr/>
        </p:nvPicPr>
        <p:blipFill>
          <a:blip r:embed="rId3"/>
          <a:stretch>
            <a:fillRect/>
          </a:stretch>
        </p:blipFill>
        <p:spPr>
          <a:xfrm>
            <a:off x="9650955" y="1968552"/>
            <a:ext cx="2179517" cy="22741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 name="圖片 9" descr="一張含有 人的臉孔, 服裝, 人員, 照片拍攝 的圖片&#10;&#10;AI 產生的內容可能不正確。">
            <a:extLst>
              <a:ext uri="{FF2B5EF4-FFF2-40B4-BE49-F238E27FC236}">
                <a16:creationId xmlns:a16="http://schemas.microsoft.com/office/drawing/2014/main" id="{AC0897AD-EC9B-A2D8-4149-F9C26C62E1E3}"/>
              </a:ext>
            </a:extLst>
          </p:cNvPr>
          <p:cNvPicPr>
            <a:picLocks noChangeAspect="1"/>
          </p:cNvPicPr>
          <p:nvPr/>
        </p:nvPicPr>
        <p:blipFill>
          <a:blip r:embed="rId4">
            <a:extLst>
              <a:ext uri="{28A0092B-C50C-407E-A947-70E740481C1C}">
                <a14:useLocalDpi xmlns:a14="http://schemas.microsoft.com/office/drawing/2010/main" val="0"/>
              </a:ext>
            </a:extLst>
          </a:blip>
          <a:srcRect l="31165" t="14405" r="31164" b="32585"/>
          <a:stretch>
            <a:fillRect/>
          </a:stretch>
        </p:blipFill>
        <p:spPr>
          <a:xfrm>
            <a:off x="9650955" y="4420516"/>
            <a:ext cx="2064372" cy="193583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306469112"/>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6CDF11-8E40-3064-E964-17C61851E73E}"/>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685935DB-9667-9C67-A424-F7510B031189}"/>
              </a:ext>
            </a:extLst>
          </p:cNvPr>
          <p:cNvSpPr>
            <a:spLocks noGrp="1"/>
          </p:cNvSpPr>
          <p:nvPr>
            <p:ph type="title"/>
          </p:nvPr>
        </p:nvSpPr>
        <p:spPr>
          <a:xfrm>
            <a:off x="1600200" y="479427"/>
            <a:ext cx="10515600" cy="1325563"/>
          </a:xfrm>
        </p:spPr>
        <p:txBody>
          <a:bodyPr>
            <a:normAutofit/>
          </a:bodyPr>
          <a:lstStyle/>
          <a:p>
            <a:r>
              <a:rPr lang="en-US" altLang="zh-HK" sz="3600" dirty="0">
                <a:latin typeface="+mn-lt"/>
              </a:rPr>
              <a:t>The POE Platform and Our AI Essay Chatbot</a:t>
            </a:r>
            <a:endParaRPr lang="zh-HK" altLang="en-US" sz="3600" dirty="0">
              <a:latin typeface="+mn-lt"/>
            </a:endParaRPr>
          </a:p>
        </p:txBody>
      </p:sp>
      <p:sp>
        <p:nvSpPr>
          <p:cNvPr id="3" name="內容版面配置區 2">
            <a:extLst>
              <a:ext uri="{FF2B5EF4-FFF2-40B4-BE49-F238E27FC236}">
                <a16:creationId xmlns:a16="http://schemas.microsoft.com/office/drawing/2014/main" id="{0F0459F1-8F3C-93F9-7F5E-75F07B54AB56}"/>
              </a:ext>
            </a:extLst>
          </p:cNvPr>
          <p:cNvSpPr>
            <a:spLocks noGrp="1"/>
          </p:cNvSpPr>
          <p:nvPr>
            <p:ph idx="1"/>
          </p:nvPr>
        </p:nvSpPr>
        <p:spPr>
          <a:xfrm>
            <a:off x="624439" y="1679575"/>
            <a:ext cx="10729361" cy="3498850"/>
          </a:xfrm>
        </p:spPr>
        <p:txBody>
          <a:bodyPr>
            <a:normAutofit/>
          </a:bodyPr>
          <a:lstStyle/>
          <a:p>
            <a:r>
              <a:rPr lang="en-US" altLang="zh-HK" sz="3200">
                <a:highlight>
                  <a:srgbClr val="FFFF00"/>
                </a:highlight>
                <a:latin typeface="+mn-lt"/>
                <a:sym typeface="Wingdings" panose="05000000000000000000" pitchFamily="2" charset="2"/>
              </a:rPr>
              <a:t>Prompt Engineering</a:t>
            </a:r>
          </a:p>
          <a:p>
            <a:r>
              <a:rPr lang="en-US" altLang="zh-HK" sz="3200">
                <a:latin typeface="+mn-lt"/>
              </a:rPr>
              <a:t>Part 1: (Text extraction)</a:t>
            </a:r>
          </a:p>
          <a:p>
            <a:r>
              <a:rPr lang="en-US" altLang="zh-HK" sz="3200">
                <a:latin typeface="+mn-lt"/>
              </a:rPr>
              <a:t>“If a series of pictures or photographs are uploaded, please extract the text from them first, following the order of the pictures.”</a:t>
            </a:r>
          </a:p>
          <a:p>
            <a:endParaRPr lang="en-US" altLang="zh-HK" sz="3200">
              <a:latin typeface="+mn-lt"/>
            </a:endParaRPr>
          </a:p>
          <a:p>
            <a:endParaRPr lang="en-US" altLang="zh-HK" sz="3200">
              <a:latin typeface="+mn-lt"/>
            </a:endParaRPr>
          </a:p>
        </p:txBody>
      </p:sp>
      <p:sp>
        <p:nvSpPr>
          <p:cNvPr id="4" name="投影片編號版面配置區 3">
            <a:extLst>
              <a:ext uri="{FF2B5EF4-FFF2-40B4-BE49-F238E27FC236}">
                <a16:creationId xmlns:a16="http://schemas.microsoft.com/office/drawing/2014/main" id="{DFC7E321-E631-C60A-0471-C3F3B555BC76}"/>
              </a:ext>
            </a:extLst>
          </p:cNvPr>
          <p:cNvSpPr>
            <a:spLocks noGrp="1"/>
          </p:cNvSpPr>
          <p:nvPr>
            <p:ph type="sldNum" sz="quarter" idx="12"/>
          </p:nvPr>
        </p:nvSpPr>
        <p:spPr/>
        <p:txBody>
          <a:bodyPr/>
          <a:lstStyle/>
          <a:p>
            <a:fld id="{E93F5D32-1547-47C0-B460-C96A3A78CA83}" type="slidenum">
              <a:rPr lang="en-US" smtClean="0"/>
              <a:t>20</a:t>
            </a:fld>
            <a:endParaRPr lang="en-US"/>
          </a:p>
        </p:txBody>
      </p:sp>
    </p:spTree>
    <p:extLst>
      <p:ext uri="{BB962C8B-B14F-4D97-AF65-F5344CB8AC3E}">
        <p14:creationId xmlns:p14="http://schemas.microsoft.com/office/powerpoint/2010/main" val="1971493270"/>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6CDF11-8E40-3064-E964-17C61851E73E}"/>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685935DB-9667-9C67-A424-F7510B031189}"/>
              </a:ext>
            </a:extLst>
          </p:cNvPr>
          <p:cNvSpPr>
            <a:spLocks noGrp="1"/>
          </p:cNvSpPr>
          <p:nvPr>
            <p:ph type="title"/>
          </p:nvPr>
        </p:nvSpPr>
        <p:spPr>
          <a:xfrm>
            <a:off x="1600200" y="479427"/>
            <a:ext cx="10515600" cy="1325563"/>
          </a:xfrm>
        </p:spPr>
        <p:txBody>
          <a:bodyPr>
            <a:normAutofit/>
          </a:bodyPr>
          <a:lstStyle/>
          <a:p>
            <a:r>
              <a:rPr lang="en-US" altLang="zh-HK" sz="3600" dirty="0">
                <a:latin typeface="+mn-lt"/>
              </a:rPr>
              <a:t>The POE Platform and Our AI Essay Chatbot</a:t>
            </a:r>
            <a:endParaRPr lang="zh-HK" altLang="en-US" sz="3600" dirty="0">
              <a:latin typeface="+mn-lt"/>
            </a:endParaRPr>
          </a:p>
        </p:txBody>
      </p:sp>
      <p:sp>
        <p:nvSpPr>
          <p:cNvPr id="3" name="內容版面配置區 2">
            <a:extLst>
              <a:ext uri="{FF2B5EF4-FFF2-40B4-BE49-F238E27FC236}">
                <a16:creationId xmlns:a16="http://schemas.microsoft.com/office/drawing/2014/main" id="{0F0459F1-8F3C-93F9-7F5E-75F07B54AB56}"/>
              </a:ext>
            </a:extLst>
          </p:cNvPr>
          <p:cNvSpPr>
            <a:spLocks noGrp="1"/>
          </p:cNvSpPr>
          <p:nvPr>
            <p:ph idx="1"/>
          </p:nvPr>
        </p:nvSpPr>
        <p:spPr>
          <a:xfrm>
            <a:off x="624439" y="1679574"/>
            <a:ext cx="10729361" cy="4676777"/>
          </a:xfrm>
        </p:spPr>
        <p:txBody>
          <a:bodyPr>
            <a:normAutofit lnSpcReduction="10000"/>
          </a:bodyPr>
          <a:lstStyle/>
          <a:p>
            <a:r>
              <a:rPr lang="en-US" altLang="zh-HK" sz="3200" dirty="0">
                <a:highlight>
                  <a:srgbClr val="FFFF00"/>
                </a:highlight>
                <a:latin typeface="+mn-lt"/>
                <a:sym typeface="Wingdings" panose="05000000000000000000" pitchFamily="2" charset="2"/>
              </a:rPr>
              <a:t>Prompt Engineering</a:t>
            </a:r>
          </a:p>
          <a:p>
            <a:r>
              <a:rPr lang="en-US" altLang="zh-HK" sz="2400" dirty="0">
                <a:latin typeface="+mn-lt"/>
              </a:rPr>
              <a:t>Part 2: </a:t>
            </a:r>
          </a:p>
          <a:p>
            <a:r>
              <a:rPr lang="en-US" altLang="zh-HK" sz="2400" dirty="0">
                <a:latin typeface="+mn-lt"/>
              </a:rPr>
              <a:t>As an English teacher, when I input an English composition, </a:t>
            </a:r>
          </a:p>
          <a:p>
            <a:pPr lvl="1"/>
            <a:r>
              <a:rPr lang="en-US" altLang="zh-HK" dirty="0">
                <a:latin typeface="+mn-lt"/>
              </a:rPr>
              <a:t>Please evaluate the composition according to the marking scheme I uploaded </a:t>
            </a:r>
            <a:r>
              <a:rPr lang="en-US" altLang="zh-HK" dirty="0">
                <a:highlight>
                  <a:srgbClr val="FFFF00"/>
                </a:highlight>
                <a:latin typeface="+mn-lt"/>
              </a:rPr>
              <a:t>(MS.docx</a:t>
            </a:r>
            <a:r>
              <a:rPr lang="en-US" altLang="zh-HK" dirty="0">
                <a:latin typeface="+mn-lt"/>
              </a:rPr>
              <a:t>). </a:t>
            </a:r>
            <a:r>
              <a:rPr lang="en-US" altLang="zh-HK" strike="sngStrike" dirty="0">
                <a:latin typeface="+mn-lt"/>
              </a:rPr>
              <a:t>Content (maximum score: 7), Language (maximum score: 7), Organization (maximum score: 7), and provide feedback for each domain. </a:t>
            </a:r>
            <a:r>
              <a:rPr lang="en-US" altLang="zh-HK" sz="2400" dirty="0">
                <a:latin typeface="+mn-lt"/>
              </a:rPr>
              <a:t>Provide feedback for each domain (Content, Language, and Organization); </a:t>
            </a:r>
            <a:r>
              <a:rPr lang="en-US" altLang="zh-HK" sz="2400" dirty="0">
                <a:highlight>
                  <a:srgbClr val="00FF00"/>
                </a:highlight>
                <a:latin typeface="+mn-lt"/>
              </a:rPr>
              <a:t>no score is required. </a:t>
            </a:r>
            <a:r>
              <a:rPr lang="en-US" altLang="zh-HK" sz="2400">
                <a:highlight>
                  <a:srgbClr val="00FF00"/>
                </a:highlight>
                <a:latin typeface="+mn-lt"/>
                <a:sym typeface="Wingdings" panose="05000000000000000000" pitchFamily="2" charset="2"/>
              </a:rPr>
              <a:t> </a:t>
            </a:r>
            <a:r>
              <a:rPr lang="en-US" altLang="zh-HK" sz="2400">
                <a:highlight>
                  <a:srgbClr val="00FF00"/>
                </a:highlight>
                <a:latin typeface="+mn-lt"/>
              </a:rPr>
              <a:t>negative prompt</a:t>
            </a:r>
            <a:endParaRPr lang="en-US" altLang="zh-HK" dirty="0">
              <a:highlight>
                <a:srgbClr val="00FF00"/>
              </a:highlight>
              <a:latin typeface="+mn-lt"/>
            </a:endParaRPr>
          </a:p>
          <a:p>
            <a:pPr lvl="1"/>
            <a:endParaRPr lang="en-US" altLang="zh-HK" sz="2400" dirty="0">
              <a:latin typeface="+mn-lt"/>
            </a:endParaRPr>
          </a:p>
          <a:p>
            <a:pPr marL="457189" lvl="1" indent="0">
              <a:buNone/>
            </a:pPr>
            <a:r>
              <a:rPr lang="en-US" altLang="zh-HK" sz="2400" dirty="0">
                <a:latin typeface="+mn-lt"/>
              </a:rPr>
              <a:t>(</a:t>
            </a:r>
            <a:r>
              <a:rPr lang="en-US" altLang="zh-HK" dirty="0">
                <a:latin typeface="+mn-lt"/>
              </a:rPr>
              <a:t>An experiment was conducted, and the results show there is only a very weak correlation between Chatbot grading and teacher grading. Therefore, the scores are not worthy of display. However, the chatbot does provide some useful feedback based on the marking scheme uploaded.) </a:t>
            </a:r>
            <a:endParaRPr lang="en-US" altLang="zh-HK" sz="2400" dirty="0">
              <a:latin typeface="+mn-lt"/>
            </a:endParaRPr>
          </a:p>
        </p:txBody>
      </p:sp>
      <p:sp>
        <p:nvSpPr>
          <p:cNvPr id="4" name="投影片編號版面配置區 3">
            <a:extLst>
              <a:ext uri="{FF2B5EF4-FFF2-40B4-BE49-F238E27FC236}">
                <a16:creationId xmlns:a16="http://schemas.microsoft.com/office/drawing/2014/main" id="{DFC7E321-E631-C60A-0471-C3F3B555BC76}"/>
              </a:ext>
            </a:extLst>
          </p:cNvPr>
          <p:cNvSpPr>
            <a:spLocks noGrp="1"/>
          </p:cNvSpPr>
          <p:nvPr>
            <p:ph type="sldNum" sz="quarter" idx="12"/>
          </p:nvPr>
        </p:nvSpPr>
        <p:spPr/>
        <p:txBody>
          <a:bodyPr/>
          <a:lstStyle/>
          <a:p>
            <a:fld id="{E93F5D32-1547-47C0-B460-C96A3A78CA83}" type="slidenum">
              <a:rPr lang="en-US" smtClean="0"/>
              <a:t>21</a:t>
            </a:fld>
            <a:endParaRPr lang="en-US"/>
          </a:p>
        </p:txBody>
      </p:sp>
    </p:spTree>
    <p:extLst>
      <p:ext uri="{BB962C8B-B14F-4D97-AF65-F5344CB8AC3E}">
        <p14:creationId xmlns:p14="http://schemas.microsoft.com/office/powerpoint/2010/main" val="3635874752"/>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6CDF11-8E40-3064-E964-17C61851E73E}"/>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685935DB-9667-9C67-A424-F7510B031189}"/>
              </a:ext>
            </a:extLst>
          </p:cNvPr>
          <p:cNvSpPr>
            <a:spLocks noGrp="1"/>
          </p:cNvSpPr>
          <p:nvPr>
            <p:ph type="title"/>
          </p:nvPr>
        </p:nvSpPr>
        <p:spPr>
          <a:xfrm>
            <a:off x="1600200" y="479427"/>
            <a:ext cx="10515600" cy="1325563"/>
          </a:xfrm>
        </p:spPr>
        <p:txBody>
          <a:bodyPr>
            <a:normAutofit/>
          </a:bodyPr>
          <a:lstStyle/>
          <a:p>
            <a:r>
              <a:rPr lang="en-US" altLang="zh-HK" sz="3600" dirty="0">
                <a:latin typeface="+mn-lt"/>
              </a:rPr>
              <a:t>The POE Platform and Our AI Essay Chatbot</a:t>
            </a:r>
            <a:endParaRPr lang="zh-HK" altLang="en-US" sz="3600" dirty="0">
              <a:latin typeface="+mn-lt"/>
            </a:endParaRPr>
          </a:p>
        </p:txBody>
      </p:sp>
      <p:sp>
        <p:nvSpPr>
          <p:cNvPr id="3" name="內容版面配置區 2">
            <a:extLst>
              <a:ext uri="{FF2B5EF4-FFF2-40B4-BE49-F238E27FC236}">
                <a16:creationId xmlns:a16="http://schemas.microsoft.com/office/drawing/2014/main" id="{0F0459F1-8F3C-93F9-7F5E-75F07B54AB56}"/>
              </a:ext>
            </a:extLst>
          </p:cNvPr>
          <p:cNvSpPr>
            <a:spLocks noGrp="1"/>
          </p:cNvSpPr>
          <p:nvPr>
            <p:ph idx="1"/>
          </p:nvPr>
        </p:nvSpPr>
        <p:spPr>
          <a:xfrm>
            <a:off x="624439" y="1679574"/>
            <a:ext cx="10729361" cy="4676777"/>
          </a:xfrm>
        </p:spPr>
        <p:txBody>
          <a:bodyPr>
            <a:normAutofit/>
          </a:bodyPr>
          <a:lstStyle/>
          <a:p>
            <a:r>
              <a:rPr lang="en-US" altLang="zh-HK" sz="3200" dirty="0">
                <a:highlight>
                  <a:srgbClr val="FFFF00"/>
                </a:highlight>
                <a:latin typeface="+mn-lt"/>
                <a:sym typeface="Wingdings" panose="05000000000000000000" pitchFamily="2" charset="2"/>
              </a:rPr>
              <a:t>Prompt Engineering</a:t>
            </a:r>
          </a:p>
          <a:p>
            <a:pPr marL="0" indent="0">
              <a:buNone/>
            </a:pPr>
            <a:r>
              <a:rPr lang="en-US" altLang="zh-HK" sz="3200" dirty="0">
                <a:latin typeface="+mn-lt"/>
              </a:rPr>
              <a:t>Part 2: (How to feedback …)</a:t>
            </a:r>
          </a:p>
          <a:p>
            <a:r>
              <a:rPr lang="en-US" altLang="zh-HK" sz="2800" dirty="0">
                <a:latin typeface="+mn-lt"/>
              </a:rPr>
              <a:t>Please rewrite the composition to show the student how it can be improved while maintaining the same meaning, </a:t>
            </a:r>
            <a:r>
              <a:rPr lang="en-US" altLang="zh-HK" sz="2800" dirty="0">
                <a:highlight>
                  <a:srgbClr val="00FF00"/>
                </a:highlight>
                <a:latin typeface="+mn-lt"/>
              </a:rPr>
              <a:t>point form is not allowed.</a:t>
            </a:r>
            <a:r>
              <a:rPr lang="en-US" altLang="zh-HK" sz="2800" dirty="0">
                <a:highlight>
                  <a:srgbClr val="00FF00"/>
                </a:highlight>
                <a:latin typeface="+mn-lt"/>
                <a:sym typeface="Wingdings" panose="05000000000000000000" pitchFamily="2" charset="2"/>
              </a:rPr>
              <a:t> negative prompt</a:t>
            </a:r>
          </a:p>
          <a:p>
            <a:r>
              <a:rPr lang="en-US" altLang="zh-HK" sz="2800" dirty="0">
                <a:latin typeface="+mn-lt"/>
              </a:rPr>
              <a:t>Please suggest a sentence structure to the student and provide at least three examples that may be useful for their learning.</a:t>
            </a:r>
          </a:p>
          <a:p>
            <a:r>
              <a:rPr lang="en-US" altLang="zh-HK" sz="2800" dirty="0">
                <a:latin typeface="+mn-lt"/>
              </a:rPr>
              <a:t>Please suggest five advanced vocabularies to the student and provide at least one example each that may replace their simple vocabularies in their work.</a:t>
            </a:r>
          </a:p>
          <a:p>
            <a:pPr marL="0" indent="0">
              <a:buNone/>
            </a:pPr>
            <a:endParaRPr lang="en-US" altLang="zh-HK" sz="2800" dirty="0">
              <a:highlight>
                <a:srgbClr val="00FF00"/>
              </a:highlight>
              <a:latin typeface="+mn-lt"/>
            </a:endParaRPr>
          </a:p>
          <a:p>
            <a:endParaRPr lang="en-US" altLang="zh-HK" sz="3200" dirty="0">
              <a:latin typeface="+mn-lt"/>
            </a:endParaRPr>
          </a:p>
        </p:txBody>
      </p:sp>
      <p:sp>
        <p:nvSpPr>
          <p:cNvPr id="4" name="投影片編號版面配置區 3">
            <a:extLst>
              <a:ext uri="{FF2B5EF4-FFF2-40B4-BE49-F238E27FC236}">
                <a16:creationId xmlns:a16="http://schemas.microsoft.com/office/drawing/2014/main" id="{DFC7E321-E631-C60A-0471-C3F3B555BC76}"/>
              </a:ext>
            </a:extLst>
          </p:cNvPr>
          <p:cNvSpPr>
            <a:spLocks noGrp="1"/>
          </p:cNvSpPr>
          <p:nvPr>
            <p:ph type="sldNum" sz="quarter" idx="12"/>
          </p:nvPr>
        </p:nvSpPr>
        <p:spPr/>
        <p:txBody>
          <a:bodyPr/>
          <a:lstStyle/>
          <a:p>
            <a:fld id="{E93F5D32-1547-47C0-B460-C96A3A78CA83}" type="slidenum">
              <a:rPr lang="en-US" smtClean="0"/>
              <a:t>22</a:t>
            </a:fld>
            <a:endParaRPr lang="en-US"/>
          </a:p>
        </p:txBody>
      </p:sp>
    </p:spTree>
    <p:extLst>
      <p:ext uri="{BB962C8B-B14F-4D97-AF65-F5344CB8AC3E}">
        <p14:creationId xmlns:p14="http://schemas.microsoft.com/office/powerpoint/2010/main" val="2775708687"/>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6CDF11-8E40-3064-E964-17C61851E73E}"/>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685935DB-9667-9C67-A424-F7510B031189}"/>
              </a:ext>
            </a:extLst>
          </p:cNvPr>
          <p:cNvSpPr>
            <a:spLocks noGrp="1"/>
          </p:cNvSpPr>
          <p:nvPr>
            <p:ph type="title"/>
          </p:nvPr>
        </p:nvSpPr>
        <p:spPr>
          <a:xfrm>
            <a:off x="1600200" y="479427"/>
            <a:ext cx="10515600" cy="1325563"/>
          </a:xfrm>
        </p:spPr>
        <p:txBody>
          <a:bodyPr>
            <a:normAutofit/>
          </a:bodyPr>
          <a:lstStyle/>
          <a:p>
            <a:r>
              <a:rPr lang="en-US" altLang="zh-HK" sz="3600" dirty="0">
                <a:latin typeface="+mn-lt"/>
              </a:rPr>
              <a:t>The POE Platform and Our AI Essay Chatbot</a:t>
            </a:r>
            <a:endParaRPr lang="zh-HK" altLang="en-US" sz="3600" dirty="0">
              <a:latin typeface="+mn-lt"/>
            </a:endParaRPr>
          </a:p>
        </p:txBody>
      </p:sp>
      <p:sp>
        <p:nvSpPr>
          <p:cNvPr id="3" name="內容版面配置區 2">
            <a:extLst>
              <a:ext uri="{FF2B5EF4-FFF2-40B4-BE49-F238E27FC236}">
                <a16:creationId xmlns:a16="http://schemas.microsoft.com/office/drawing/2014/main" id="{0F0459F1-8F3C-93F9-7F5E-75F07B54AB56}"/>
              </a:ext>
            </a:extLst>
          </p:cNvPr>
          <p:cNvSpPr>
            <a:spLocks noGrp="1"/>
          </p:cNvSpPr>
          <p:nvPr>
            <p:ph idx="1"/>
          </p:nvPr>
        </p:nvSpPr>
        <p:spPr>
          <a:xfrm>
            <a:off x="624439" y="1679574"/>
            <a:ext cx="10729361" cy="4676777"/>
          </a:xfrm>
        </p:spPr>
        <p:txBody>
          <a:bodyPr>
            <a:normAutofit/>
          </a:bodyPr>
          <a:lstStyle/>
          <a:p>
            <a:r>
              <a:rPr lang="en-US" altLang="zh-HK" sz="3200">
                <a:highlight>
                  <a:srgbClr val="FFFF00"/>
                </a:highlight>
                <a:latin typeface="+mn-lt"/>
                <a:sym typeface="Wingdings" panose="05000000000000000000" pitchFamily="2" charset="2"/>
              </a:rPr>
              <a:t>Prompt Engineering</a:t>
            </a:r>
          </a:p>
          <a:p>
            <a:r>
              <a:rPr lang="en-US" altLang="zh-HK" sz="3200">
                <a:latin typeface="+mn-lt"/>
              </a:rPr>
              <a:t>Part 3: (Writing question) </a:t>
            </a:r>
          </a:p>
          <a:p>
            <a:pPr lvl="1"/>
            <a:r>
              <a:rPr lang="en-US" altLang="zh-HK" sz="2800">
                <a:latin typeface="+mn-lt"/>
              </a:rPr>
              <a:t>Here is the</a:t>
            </a:r>
            <a:r>
              <a:rPr lang="zh-TW" altLang="en-US" sz="2800">
                <a:latin typeface="+mn-lt"/>
              </a:rPr>
              <a:t> </a:t>
            </a:r>
            <a:r>
              <a:rPr lang="en-US" altLang="zh-TW" sz="2800">
                <a:latin typeface="+mn-lt"/>
              </a:rPr>
              <a:t>question: “ To avoid the copyright issue, the actual question is not provided in this PowerPoint”</a:t>
            </a:r>
            <a:endParaRPr lang="en-US" altLang="zh-HK" sz="2800">
              <a:latin typeface="+mn-lt"/>
            </a:endParaRPr>
          </a:p>
          <a:p>
            <a:endParaRPr lang="en-US" altLang="zh-HK" sz="3200">
              <a:latin typeface="+mn-lt"/>
            </a:endParaRPr>
          </a:p>
        </p:txBody>
      </p:sp>
      <p:sp>
        <p:nvSpPr>
          <p:cNvPr id="4" name="投影片編號版面配置區 3">
            <a:extLst>
              <a:ext uri="{FF2B5EF4-FFF2-40B4-BE49-F238E27FC236}">
                <a16:creationId xmlns:a16="http://schemas.microsoft.com/office/drawing/2014/main" id="{DFC7E321-E631-C60A-0471-C3F3B555BC76}"/>
              </a:ext>
            </a:extLst>
          </p:cNvPr>
          <p:cNvSpPr>
            <a:spLocks noGrp="1"/>
          </p:cNvSpPr>
          <p:nvPr>
            <p:ph type="sldNum" sz="quarter" idx="12"/>
          </p:nvPr>
        </p:nvSpPr>
        <p:spPr/>
        <p:txBody>
          <a:bodyPr/>
          <a:lstStyle/>
          <a:p>
            <a:fld id="{E93F5D32-1547-47C0-B460-C96A3A78CA83}" type="slidenum">
              <a:rPr lang="en-US" smtClean="0"/>
              <a:t>23</a:t>
            </a:fld>
            <a:endParaRPr lang="en-US"/>
          </a:p>
        </p:txBody>
      </p:sp>
    </p:spTree>
    <p:extLst>
      <p:ext uri="{BB962C8B-B14F-4D97-AF65-F5344CB8AC3E}">
        <p14:creationId xmlns:p14="http://schemas.microsoft.com/office/powerpoint/2010/main" val="1830525499"/>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6CDF11-8E40-3064-E964-17C61851E73E}"/>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685935DB-9667-9C67-A424-F7510B031189}"/>
              </a:ext>
            </a:extLst>
          </p:cNvPr>
          <p:cNvSpPr>
            <a:spLocks noGrp="1"/>
          </p:cNvSpPr>
          <p:nvPr>
            <p:ph type="title"/>
          </p:nvPr>
        </p:nvSpPr>
        <p:spPr>
          <a:xfrm>
            <a:off x="1600200" y="479427"/>
            <a:ext cx="10515600" cy="1325563"/>
          </a:xfrm>
        </p:spPr>
        <p:txBody>
          <a:bodyPr>
            <a:normAutofit/>
          </a:bodyPr>
          <a:lstStyle/>
          <a:p>
            <a:r>
              <a:rPr lang="en-US" altLang="zh-HK" sz="3600" dirty="0">
                <a:latin typeface="+mn-lt"/>
              </a:rPr>
              <a:t>The POE Platform and Our AI Essay Chatbot</a:t>
            </a:r>
            <a:endParaRPr lang="zh-HK" altLang="en-US" sz="3600" dirty="0">
              <a:latin typeface="+mn-lt"/>
            </a:endParaRPr>
          </a:p>
        </p:txBody>
      </p:sp>
      <p:sp>
        <p:nvSpPr>
          <p:cNvPr id="3" name="內容版面配置區 2">
            <a:extLst>
              <a:ext uri="{FF2B5EF4-FFF2-40B4-BE49-F238E27FC236}">
                <a16:creationId xmlns:a16="http://schemas.microsoft.com/office/drawing/2014/main" id="{0F0459F1-8F3C-93F9-7F5E-75F07B54AB56}"/>
              </a:ext>
            </a:extLst>
          </p:cNvPr>
          <p:cNvSpPr>
            <a:spLocks noGrp="1"/>
          </p:cNvSpPr>
          <p:nvPr>
            <p:ph idx="1"/>
          </p:nvPr>
        </p:nvSpPr>
        <p:spPr>
          <a:xfrm>
            <a:off x="624439" y="1679574"/>
            <a:ext cx="10515600" cy="4676777"/>
          </a:xfrm>
        </p:spPr>
        <p:txBody>
          <a:bodyPr>
            <a:normAutofit/>
          </a:bodyPr>
          <a:lstStyle/>
          <a:p>
            <a:r>
              <a:rPr lang="en-US" altLang="zh-HK" sz="3200">
                <a:highlight>
                  <a:srgbClr val="FFFF00"/>
                </a:highlight>
                <a:latin typeface="+mn-lt"/>
                <a:sym typeface="Wingdings" panose="05000000000000000000" pitchFamily="2" charset="2"/>
              </a:rPr>
              <a:t>Share the AI essay chatbot to the student</a:t>
            </a:r>
          </a:p>
          <a:p>
            <a:endParaRPr lang="en-US" altLang="zh-HK" sz="3200">
              <a:highlight>
                <a:srgbClr val="FFFF00"/>
              </a:highlight>
              <a:latin typeface="+mn-lt"/>
              <a:sym typeface="Wingdings" panose="05000000000000000000" pitchFamily="2" charset="2"/>
            </a:endParaRPr>
          </a:p>
          <a:p>
            <a:endParaRPr lang="en-US" altLang="zh-HK" sz="3200">
              <a:highlight>
                <a:srgbClr val="FFFF00"/>
              </a:highlight>
              <a:latin typeface="+mn-lt"/>
              <a:sym typeface="Wingdings" panose="05000000000000000000" pitchFamily="2" charset="2"/>
            </a:endParaRPr>
          </a:p>
          <a:p>
            <a:endParaRPr lang="en-US" altLang="zh-HK" sz="3200">
              <a:highlight>
                <a:srgbClr val="FFFF00"/>
              </a:highlight>
              <a:latin typeface="+mn-lt"/>
              <a:sym typeface="Wingdings" panose="05000000000000000000" pitchFamily="2" charset="2"/>
            </a:endParaRPr>
          </a:p>
          <a:p>
            <a:endParaRPr lang="en-US" altLang="zh-HK" sz="3200">
              <a:highlight>
                <a:srgbClr val="FFFF00"/>
              </a:highlight>
              <a:latin typeface="+mn-lt"/>
              <a:sym typeface="Wingdings" panose="05000000000000000000" pitchFamily="2" charset="2"/>
            </a:endParaRPr>
          </a:p>
          <a:p>
            <a:endParaRPr lang="en-US" altLang="zh-HK" sz="3200">
              <a:highlight>
                <a:srgbClr val="FFFF00"/>
              </a:highlight>
              <a:latin typeface="+mn-lt"/>
              <a:sym typeface="Wingdings" panose="05000000000000000000" pitchFamily="2" charset="2"/>
            </a:endParaRPr>
          </a:p>
          <a:p>
            <a:endParaRPr lang="en-US" altLang="zh-HK" sz="3200">
              <a:latin typeface="+mn-lt"/>
            </a:endParaRPr>
          </a:p>
        </p:txBody>
      </p:sp>
      <p:sp>
        <p:nvSpPr>
          <p:cNvPr id="4" name="投影片編號版面配置區 3">
            <a:extLst>
              <a:ext uri="{FF2B5EF4-FFF2-40B4-BE49-F238E27FC236}">
                <a16:creationId xmlns:a16="http://schemas.microsoft.com/office/drawing/2014/main" id="{DFC7E321-E631-C60A-0471-C3F3B555BC76}"/>
              </a:ext>
            </a:extLst>
          </p:cNvPr>
          <p:cNvSpPr>
            <a:spLocks noGrp="1"/>
          </p:cNvSpPr>
          <p:nvPr>
            <p:ph type="sldNum" sz="quarter" idx="12"/>
          </p:nvPr>
        </p:nvSpPr>
        <p:spPr/>
        <p:txBody>
          <a:bodyPr/>
          <a:lstStyle/>
          <a:p>
            <a:fld id="{E93F5D32-1547-47C0-B460-C96A3A78CA83}" type="slidenum">
              <a:rPr lang="en-US" smtClean="0"/>
              <a:t>24</a:t>
            </a:fld>
            <a:endParaRPr lang="en-US"/>
          </a:p>
        </p:txBody>
      </p:sp>
      <p:pic>
        <p:nvPicPr>
          <p:cNvPr id="6" name="圖片 5">
            <a:extLst>
              <a:ext uri="{FF2B5EF4-FFF2-40B4-BE49-F238E27FC236}">
                <a16:creationId xmlns:a16="http://schemas.microsoft.com/office/drawing/2014/main" id="{D2F97ABC-4CAE-48E0-BA63-CDDC6ADC33CC}"/>
              </a:ext>
            </a:extLst>
          </p:cNvPr>
          <p:cNvPicPr>
            <a:picLocks noChangeAspect="1"/>
          </p:cNvPicPr>
          <p:nvPr/>
        </p:nvPicPr>
        <p:blipFill>
          <a:blip r:embed="rId2"/>
          <a:stretch>
            <a:fillRect/>
          </a:stretch>
        </p:blipFill>
        <p:spPr>
          <a:xfrm>
            <a:off x="3788034" y="2761379"/>
            <a:ext cx="7927716" cy="3032998"/>
          </a:xfrm>
          <a:prstGeom prst="rect">
            <a:avLst/>
          </a:prstGeom>
        </p:spPr>
      </p:pic>
    </p:spTree>
    <p:extLst>
      <p:ext uri="{BB962C8B-B14F-4D97-AF65-F5344CB8AC3E}">
        <p14:creationId xmlns:p14="http://schemas.microsoft.com/office/powerpoint/2010/main" val="4162281496"/>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33411A8-646E-4A06-A701-10BBB87635CB}"/>
              </a:ext>
            </a:extLst>
          </p:cNvPr>
          <p:cNvSpPr>
            <a:spLocks noGrp="1"/>
          </p:cNvSpPr>
          <p:nvPr>
            <p:ph type="title"/>
          </p:nvPr>
        </p:nvSpPr>
        <p:spPr/>
        <p:txBody>
          <a:bodyPr>
            <a:normAutofit/>
          </a:bodyPr>
          <a:lstStyle/>
          <a:p>
            <a:r>
              <a:rPr lang="en-US" altLang="zh-HK" sz="4800">
                <a:latin typeface="+mn-lt"/>
                <a:ea typeface="新細明體"/>
              </a:rPr>
              <a:t>Practical Application Cases</a:t>
            </a:r>
            <a:endParaRPr lang="zh-HK" altLang="en-US" sz="4800">
              <a:latin typeface="+mn-lt"/>
              <a:ea typeface="新細明體"/>
            </a:endParaRPr>
          </a:p>
        </p:txBody>
      </p:sp>
      <p:sp>
        <p:nvSpPr>
          <p:cNvPr id="3" name="內容版面配置區 2">
            <a:extLst>
              <a:ext uri="{FF2B5EF4-FFF2-40B4-BE49-F238E27FC236}">
                <a16:creationId xmlns:a16="http://schemas.microsoft.com/office/drawing/2014/main" id="{8221637A-8053-4955-9575-8E6B46701EB6}"/>
              </a:ext>
            </a:extLst>
          </p:cNvPr>
          <p:cNvSpPr>
            <a:spLocks noGrp="1"/>
          </p:cNvSpPr>
          <p:nvPr>
            <p:ph idx="1"/>
          </p:nvPr>
        </p:nvSpPr>
        <p:spPr>
          <a:xfrm>
            <a:off x="838200" y="2855045"/>
            <a:ext cx="10918166" cy="2866245"/>
          </a:xfrm>
        </p:spPr>
        <p:txBody>
          <a:bodyPr vert="horz" lIns="91440" tIns="45720" rIns="91440" bIns="45720" rtlCol="0" anchor="t">
            <a:noAutofit/>
          </a:bodyPr>
          <a:lstStyle/>
          <a:p>
            <a:pPr marL="227965" indent="-227965"/>
            <a:r>
              <a:rPr lang="en-US" altLang="zh-HK" sz="3600">
                <a:latin typeface="+mn-lt"/>
                <a:ea typeface="Calibri"/>
                <a:cs typeface="Calibri"/>
              </a:rPr>
              <a:t>B</a:t>
            </a:r>
            <a:r>
              <a:rPr lang="zh-HK" sz="3600">
                <a:latin typeface="+mn-lt"/>
                <a:ea typeface="+mn-lt"/>
                <a:cs typeface="+mn-lt"/>
              </a:rPr>
              <a:t>a</a:t>
            </a:r>
            <a:r>
              <a:rPr lang="en-US" altLang="zh-HK" sz="3600">
                <a:latin typeface="+mn-lt"/>
                <a:ea typeface="+mn-lt"/>
                <a:cs typeface="+mn-lt"/>
              </a:rPr>
              <a:t>s</a:t>
            </a:r>
            <a:r>
              <a:rPr lang="zh-HK" sz="3600">
                <a:latin typeface="+mn-lt"/>
                <a:ea typeface="+mn-lt"/>
                <a:cs typeface="+mn-lt"/>
              </a:rPr>
              <a:t>e</a:t>
            </a:r>
            <a:r>
              <a:rPr lang="en-US" altLang="zh-HK" sz="3600">
                <a:latin typeface="+mn-lt"/>
                <a:ea typeface="+mn-lt"/>
                <a:cs typeface="+mn-lt"/>
              </a:rPr>
              <a:t>d</a:t>
            </a:r>
            <a:r>
              <a:rPr lang="zh-HK" altLang="en-US" sz="3600">
                <a:latin typeface="+mn-lt"/>
                <a:ea typeface="+mn-lt"/>
                <a:cs typeface="+mn-lt"/>
              </a:rPr>
              <a:t> </a:t>
            </a:r>
            <a:r>
              <a:rPr lang="en-US" altLang="zh-HK" sz="3600">
                <a:latin typeface="+mn-lt"/>
                <a:ea typeface="+mn-lt"/>
                <a:cs typeface="+mn-lt"/>
              </a:rPr>
              <a:t>o</a:t>
            </a:r>
            <a:r>
              <a:rPr lang="zh-HK" sz="3600">
                <a:latin typeface="+mn-lt"/>
                <a:ea typeface="+mn-lt"/>
                <a:cs typeface="+mn-lt"/>
              </a:rPr>
              <a:t>n</a:t>
            </a:r>
            <a:r>
              <a:rPr lang="zh-HK" altLang="en-US" sz="3600">
                <a:latin typeface="+mn-lt"/>
                <a:ea typeface="+mn-lt"/>
                <a:cs typeface="+mn-lt"/>
              </a:rPr>
              <a:t> </a:t>
            </a:r>
            <a:r>
              <a:rPr lang="zh-HK" sz="3600">
                <a:latin typeface="+mn-lt"/>
                <a:ea typeface="+mn-lt"/>
                <a:cs typeface="+mn-lt"/>
              </a:rPr>
              <a:t>th</a:t>
            </a:r>
            <a:r>
              <a:rPr lang="en-US" altLang="zh-HK" sz="3600">
                <a:latin typeface="+mn-lt"/>
                <a:ea typeface="+mn-lt"/>
                <a:cs typeface="+mn-lt"/>
              </a:rPr>
              <a:t>e</a:t>
            </a:r>
            <a:r>
              <a:rPr lang="zh-HK" altLang="en-US" sz="3600">
                <a:latin typeface="+mn-lt"/>
                <a:ea typeface="+mn-lt"/>
                <a:cs typeface="+mn-lt"/>
              </a:rPr>
              <a:t> </a:t>
            </a:r>
            <a:r>
              <a:rPr lang="en-US" altLang="zh-HK" sz="3600">
                <a:latin typeface="+mn-lt"/>
                <a:ea typeface="+mn-lt"/>
                <a:cs typeface="+mn-lt"/>
              </a:rPr>
              <a:t>POE</a:t>
            </a:r>
            <a:r>
              <a:rPr lang="zh-HK" altLang="en-US" sz="3600">
                <a:latin typeface="+mn-lt"/>
                <a:ea typeface="+mn-lt"/>
                <a:cs typeface="+mn-lt"/>
              </a:rPr>
              <a:t> </a:t>
            </a:r>
            <a:r>
              <a:rPr lang="en-US" altLang="zh-HK" sz="3600">
                <a:latin typeface="+mn-lt"/>
                <a:ea typeface="+mn-lt"/>
                <a:cs typeface="+mn-lt"/>
              </a:rPr>
              <a:t>pl</a:t>
            </a:r>
            <a:r>
              <a:rPr lang="zh-HK" sz="3600">
                <a:latin typeface="+mn-lt"/>
                <a:ea typeface="+mn-lt"/>
                <a:cs typeface="+mn-lt"/>
              </a:rPr>
              <a:t>at</a:t>
            </a:r>
            <a:r>
              <a:rPr lang="en-US" altLang="zh-HK" sz="3600">
                <a:latin typeface="+mn-lt"/>
                <a:ea typeface="+mn-lt"/>
                <a:cs typeface="+mn-lt"/>
              </a:rPr>
              <a:t>f</a:t>
            </a:r>
            <a:r>
              <a:rPr lang="zh-HK" sz="3600">
                <a:latin typeface="+mn-lt"/>
                <a:ea typeface="+mn-lt"/>
                <a:cs typeface="+mn-lt"/>
              </a:rPr>
              <a:t>o</a:t>
            </a:r>
            <a:r>
              <a:rPr lang="en-US" altLang="zh-HK" sz="3600">
                <a:latin typeface="+mn-lt"/>
                <a:ea typeface="+mn-lt"/>
                <a:cs typeface="+mn-lt"/>
              </a:rPr>
              <a:t>rm</a:t>
            </a:r>
            <a:endParaRPr lang="zh-HK" altLang="en-US" sz="3600">
              <a:latin typeface="+mn-lt"/>
              <a:ea typeface="新細明體"/>
            </a:endParaRPr>
          </a:p>
          <a:p>
            <a:pPr marL="227965" indent="-227965"/>
            <a:r>
              <a:rPr lang="en-US" altLang="zh-HK" sz="3600">
                <a:latin typeface="+mn-lt"/>
                <a:ea typeface="+mn-lt"/>
                <a:cs typeface="+mn-lt"/>
              </a:rPr>
              <a:t>Integ</a:t>
            </a:r>
            <a:r>
              <a:rPr lang="zh-HK" sz="3600">
                <a:latin typeface="+mn-lt"/>
                <a:ea typeface="+mn-lt"/>
                <a:cs typeface="+mn-lt"/>
              </a:rPr>
              <a:t>r</a:t>
            </a:r>
            <a:r>
              <a:rPr lang="en-US" altLang="zh-HK" sz="3600">
                <a:latin typeface="+mn-lt"/>
                <a:ea typeface="+mn-lt"/>
                <a:cs typeface="+mn-lt"/>
              </a:rPr>
              <a:t>at</a:t>
            </a:r>
            <a:r>
              <a:rPr lang="zh-HK" sz="3600">
                <a:latin typeface="+mn-lt"/>
                <a:ea typeface="+mn-lt"/>
                <a:cs typeface="+mn-lt"/>
              </a:rPr>
              <a:t>ed i</a:t>
            </a:r>
            <a:r>
              <a:rPr lang="en-US" altLang="zh-HK" sz="3600" err="1">
                <a:latin typeface="+mn-lt"/>
                <a:ea typeface="+mn-lt"/>
                <a:cs typeface="+mn-lt"/>
              </a:rPr>
              <a:t>nto</a:t>
            </a:r>
            <a:r>
              <a:rPr lang="zh-HK" altLang="en-US" sz="3600">
                <a:latin typeface="+mn-lt"/>
                <a:ea typeface="+mn-lt"/>
                <a:cs typeface="+mn-lt"/>
              </a:rPr>
              <a:t> the </a:t>
            </a:r>
            <a:r>
              <a:rPr lang="en-US" altLang="zh-HK" sz="3600">
                <a:latin typeface="+mn-lt"/>
                <a:ea typeface="+mn-lt"/>
                <a:cs typeface="+mn-lt"/>
              </a:rPr>
              <a:t>t</a:t>
            </a:r>
            <a:r>
              <a:rPr lang="zh-HK" sz="3600">
                <a:latin typeface="+mn-lt"/>
                <a:ea typeface="+mn-lt"/>
                <a:cs typeface="+mn-lt"/>
              </a:rPr>
              <a:t>ea</a:t>
            </a:r>
            <a:r>
              <a:rPr lang="en-US" altLang="zh-HK" sz="3600">
                <a:latin typeface="+mn-lt"/>
                <a:ea typeface="+mn-lt"/>
                <a:cs typeface="+mn-lt"/>
              </a:rPr>
              <a:t>chi</a:t>
            </a:r>
            <a:r>
              <a:rPr lang="zh-HK" sz="3600">
                <a:latin typeface="+mn-lt"/>
                <a:ea typeface="+mn-lt"/>
                <a:cs typeface="+mn-lt"/>
              </a:rPr>
              <a:t>ng</a:t>
            </a:r>
            <a:r>
              <a:rPr lang="zh-HK" altLang="en-US" sz="3600">
                <a:latin typeface="+mn-lt"/>
                <a:ea typeface="+mn-lt"/>
                <a:cs typeface="+mn-lt"/>
              </a:rPr>
              <a:t> </a:t>
            </a:r>
            <a:r>
              <a:rPr lang="zh-HK" sz="3600">
                <a:latin typeface="+mn-lt"/>
                <a:ea typeface="+mn-lt"/>
                <a:cs typeface="+mn-lt"/>
              </a:rPr>
              <a:t>pr</a:t>
            </a:r>
            <a:r>
              <a:rPr lang="en-US" altLang="zh-HK" sz="3600">
                <a:latin typeface="+mn-lt"/>
                <a:ea typeface="+mn-lt"/>
                <a:cs typeface="+mn-lt"/>
              </a:rPr>
              <a:t>ac</a:t>
            </a:r>
            <a:r>
              <a:rPr lang="zh-HK" sz="3600">
                <a:latin typeface="+mn-lt"/>
                <a:ea typeface="+mn-lt"/>
                <a:cs typeface="+mn-lt"/>
              </a:rPr>
              <a:t>tic</a:t>
            </a:r>
            <a:r>
              <a:rPr lang="en-US" altLang="zh-HK" sz="3600">
                <a:latin typeface="+mn-lt"/>
                <a:ea typeface="+mn-lt"/>
                <a:cs typeface="+mn-lt"/>
              </a:rPr>
              <a:t>e</a:t>
            </a:r>
            <a:r>
              <a:rPr lang="zh-HK" altLang="en-US" sz="3600">
                <a:latin typeface="+mn-lt"/>
                <a:ea typeface="+mn-lt"/>
                <a:cs typeface="+mn-lt"/>
              </a:rPr>
              <a:t> </a:t>
            </a:r>
            <a:r>
              <a:rPr lang="en-US" altLang="zh-HK" sz="3600">
                <a:latin typeface="+mn-lt"/>
                <a:ea typeface="+mn-lt"/>
                <a:cs typeface="+mn-lt"/>
              </a:rPr>
              <a:t>to</a:t>
            </a:r>
            <a:r>
              <a:rPr lang="zh-HK" altLang="en-US" sz="3600">
                <a:latin typeface="+mn-lt"/>
                <a:ea typeface="+mn-lt"/>
                <a:cs typeface="+mn-lt"/>
              </a:rPr>
              <a:t> </a:t>
            </a:r>
            <a:r>
              <a:rPr lang="en-US" altLang="zh-HK" sz="3600" err="1">
                <a:latin typeface="+mn-lt"/>
                <a:ea typeface="+mn-lt"/>
                <a:cs typeface="+mn-lt"/>
              </a:rPr>
              <a:t>enh</a:t>
            </a:r>
            <a:r>
              <a:rPr lang="zh-HK" sz="3600">
                <a:latin typeface="+mn-lt"/>
                <a:ea typeface="+mn-lt"/>
                <a:cs typeface="+mn-lt"/>
              </a:rPr>
              <a:t>an</a:t>
            </a:r>
            <a:r>
              <a:rPr lang="en-US" altLang="zh-HK" sz="3600">
                <a:latin typeface="+mn-lt"/>
                <a:ea typeface="+mn-lt"/>
                <a:cs typeface="+mn-lt"/>
              </a:rPr>
              <a:t>c</a:t>
            </a:r>
            <a:r>
              <a:rPr lang="zh-HK" sz="3600">
                <a:latin typeface="+mn-lt"/>
                <a:ea typeface="+mn-lt"/>
                <a:cs typeface="+mn-lt"/>
              </a:rPr>
              <a:t>e students'</a:t>
            </a:r>
            <a:r>
              <a:rPr lang="zh-HK" altLang="en-US" sz="3600">
                <a:latin typeface="+mn-lt"/>
                <a:ea typeface="+mn-lt"/>
                <a:cs typeface="+mn-lt"/>
              </a:rPr>
              <a:t> </a:t>
            </a:r>
            <a:r>
              <a:rPr lang="en-US" altLang="zh-HK" sz="3600" err="1">
                <a:latin typeface="+mn-lt"/>
                <a:ea typeface="+mn-lt"/>
                <a:cs typeface="+mn-lt"/>
              </a:rPr>
              <a:t>wr</a:t>
            </a:r>
            <a:r>
              <a:rPr lang="zh-HK" sz="3600">
                <a:latin typeface="+mn-lt"/>
                <a:ea typeface="+mn-lt"/>
                <a:cs typeface="+mn-lt"/>
              </a:rPr>
              <a:t>it</a:t>
            </a:r>
            <a:r>
              <a:rPr lang="en-US" altLang="zh-HK" sz="3600" err="1">
                <a:latin typeface="+mn-lt"/>
                <a:ea typeface="+mn-lt"/>
                <a:cs typeface="+mn-lt"/>
              </a:rPr>
              <a:t>ing</a:t>
            </a:r>
            <a:r>
              <a:rPr lang="zh-HK" altLang="en-US" sz="3600">
                <a:latin typeface="+mn-lt"/>
                <a:ea typeface="+mn-lt"/>
                <a:cs typeface="+mn-lt"/>
              </a:rPr>
              <a:t> </a:t>
            </a:r>
            <a:r>
              <a:rPr lang="en-US" altLang="zh-HK" sz="3600">
                <a:latin typeface="+mn-lt"/>
                <a:ea typeface="+mn-lt"/>
                <a:cs typeface="+mn-lt"/>
              </a:rPr>
              <a:t>skill</a:t>
            </a:r>
            <a:r>
              <a:rPr lang="zh-HK" sz="3600">
                <a:latin typeface="+mn-lt"/>
                <a:ea typeface="+mn-lt"/>
                <a:cs typeface="+mn-lt"/>
              </a:rPr>
              <a:t>s a</a:t>
            </a:r>
            <a:r>
              <a:rPr lang="en-US" altLang="zh-HK" sz="3600" err="1">
                <a:latin typeface="+mn-lt"/>
                <a:ea typeface="+mn-lt"/>
                <a:cs typeface="+mn-lt"/>
              </a:rPr>
              <a:t>nd</a:t>
            </a:r>
            <a:r>
              <a:rPr lang="zh-HK" sz="3600">
                <a:latin typeface="+mn-lt"/>
                <a:ea typeface="+mn-lt"/>
                <a:cs typeface="+mn-lt"/>
              </a:rPr>
              <a:t> s</a:t>
            </a:r>
            <a:r>
              <a:rPr lang="en-US" altLang="zh-HK" sz="3600">
                <a:latin typeface="+mn-lt"/>
                <a:ea typeface="+mn-lt"/>
                <a:cs typeface="+mn-lt"/>
              </a:rPr>
              <a:t>elf-directed learning</a:t>
            </a:r>
            <a:endParaRPr lang="zh-HK" sz="3600">
              <a:latin typeface="+mn-lt"/>
              <a:ea typeface="+mn-lt"/>
              <a:cs typeface="+mn-lt"/>
            </a:endParaRPr>
          </a:p>
          <a:p>
            <a:pPr marL="227965" indent="-227965"/>
            <a:endParaRPr lang="zh-HK" sz="3600">
              <a:latin typeface="+mn-lt"/>
              <a:ea typeface="新細明體"/>
            </a:endParaRPr>
          </a:p>
          <a:p>
            <a:pPr marL="227965" indent="-227965"/>
            <a:endParaRPr lang="zh-HK" altLang="en-US">
              <a:latin typeface="+mn-lt"/>
              <a:ea typeface="新細明體"/>
            </a:endParaRPr>
          </a:p>
        </p:txBody>
      </p:sp>
      <p:sp>
        <p:nvSpPr>
          <p:cNvPr id="4" name="投影片編號版面配置區 3">
            <a:extLst>
              <a:ext uri="{FF2B5EF4-FFF2-40B4-BE49-F238E27FC236}">
                <a16:creationId xmlns:a16="http://schemas.microsoft.com/office/drawing/2014/main" id="{6F720F0B-9576-4E15-818C-CF1D6077F07D}"/>
              </a:ext>
            </a:extLst>
          </p:cNvPr>
          <p:cNvSpPr>
            <a:spLocks noGrp="1"/>
          </p:cNvSpPr>
          <p:nvPr>
            <p:ph type="sldNum" sz="quarter" idx="12"/>
          </p:nvPr>
        </p:nvSpPr>
        <p:spPr/>
        <p:txBody>
          <a:bodyPr/>
          <a:lstStyle/>
          <a:p>
            <a:fld id="{E93F5D32-1547-47C0-B460-C96A3A78CA83}" type="slidenum">
              <a:rPr lang="en-US" smtClean="0"/>
              <a:t>25</a:t>
            </a:fld>
            <a:endParaRPr lang="en-US"/>
          </a:p>
        </p:txBody>
      </p:sp>
    </p:spTree>
    <p:extLst>
      <p:ext uri="{BB962C8B-B14F-4D97-AF65-F5344CB8AC3E}">
        <p14:creationId xmlns:p14="http://schemas.microsoft.com/office/powerpoint/2010/main" val="3438018334"/>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8371FE6-A2AB-341C-FCBB-3D539E1E4616}"/>
              </a:ext>
            </a:extLst>
          </p:cNvPr>
          <p:cNvSpPr>
            <a:spLocks noGrp="1"/>
          </p:cNvSpPr>
          <p:nvPr>
            <p:ph type="title"/>
          </p:nvPr>
        </p:nvSpPr>
        <p:spPr>
          <a:xfrm>
            <a:off x="838200" y="1854262"/>
            <a:ext cx="10515600" cy="764847"/>
          </a:xfrm>
        </p:spPr>
        <p:txBody>
          <a:bodyPr/>
          <a:lstStyle/>
          <a:p>
            <a:r>
              <a:rPr lang="zh-TW" sz="4800">
                <a:latin typeface="+mn-lt"/>
                <a:ea typeface="新細明體"/>
              </a:rPr>
              <a:t>AI Marking – Strengths and Limitations</a:t>
            </a:r>
          </a:p>
          <a:p>
            <a:endParaRPr lang="zh-TW" altLang="en-US">
              <a:latin typeface="+mn-lt"/>
              <a:ea typeface="新細明體"/>
            </a:endParaRPr>
          </a:p>
        </p:txBody>
      </p:sp>
      <p:sp>
        <p:nvSpPr>
          <p:cNvPr id="3" name="內容版面配置區 2">
            <a:extLst>
              <a:ext uri="{FF2B5EF4-FFF2-40B4-BE49-F238E27FC236}">
                <a16:creationId xmlns:a16="http://schemas.microsoft.com/office/drawing/2014/main" id="{ED53F7F2-AA7E-9C04-318C-5F80D0A460DB}"/>
              </a:ext>
            </a:extLst>
          </p:cNvPr>
          <p:cNvSpPr>
            <a:spLocks noGrp="1"/>
          </p:cNvSpPr>
          <p:nvPr>
            <p:ph idx="1"/>
          </p:nvPr>
        </p:nvSpPr>
        <p:spPr/>
        <p:txBody>
          <a:bodyPr vert="horz" lIns="91440" tIns="45720" rIns="91440" bIns="45720" rtlCol="0" anchor="t">
            <a:normAutofit/>
          </a:bodyPr>
          <a:lstStyle/>
          <a:p>
            <a:pPr marL="227965" indent="-227965"/>
            <a:r>
              <a:rPr lang="zh-TW" sz="3200">
                <a:latin typeface="+mn-lt"/>
                <a:ea typeface="+mn-lt"/>
                <a:cs typeface="+mn-lt"/>
              </a:rPr>
              <a:t>Provides immediate marking and feedback</a:t>
            </a:r>
            <a:endParaRPr lang="zh-TW" altLang="en-US" sz="3200">
              <a:latin typeface="+mn-lt"/>
              <a:ea typeface="新細明體"/>
            </a:endParaRPr>
          </a:p>
          <a:p>
            <a:pPr marL="227965" indent="-227965"/>
            <a:r>
              <a:rPr lang="zh-TW" sz="3200">
                <a:latin typeface="+mn-lt"/>
                <a:ea typeface="+mn-lt"/>
                <a:cs typeface="+mn-lt"/>
              </a:rPr>
              <a:t>Marking is not always fully accurate</a:t>
            </a:r>
            <a:endParaRPr lang="zh-TW" sz="3200">
              <a:latin typeface="+mn-lt"/>
              <a:ea typeface="新細明體"/>
            </a:endParaRPr>
          </a:p>
          <a:p>
            <a:pPr marL="227965" indent="-227965"/>
            <a:r>
              <a:rPr lang="zh-TW" sz="3200">
                <a:latin typeface="+mn-lt"/>
                <a:ea typeface="+mn-lt"/>
                <a:cs typeface="+mn-lt"/>
              </a:rPr>
              <a:t>AI scores and comments as reference only</a:t>
            </a:r>
            <a:endParaRPr lang="zh-TW" sz="3200">
              <a:latin typeface="+mn-lt"/>
              <a:ea typeface="新細明體"/>
            </a:endParaRPr>
          </a:p>
          <a:p>
            <a:pPr marL="227965" indent="-227965"/>
            <a:r>
              <a:rPr lang="zh-TW" sz="3200">
                <a:latin typeface="+mn-lt"/>
                <a:ea typeface="+mn-lt"/>
                <a:cs typeface="+mn-lt"/>
              </a:rPr>
              <a:t>Maintains teachers’ professional judgment</a:t>
            </a:r>
            <a:endParaRPr lang="zh-TW" sz="3200">
              <a:latin typeface="+mn-lt"/>
              <a:ea typeface="新細明體"/>
            </a:endParaRPr>
          </a:p>
          <a:p>
            <a:pPr marL="227965" indent="-227965"/>
            <a:r>
              <a:rPr lang="zh-TW" sz="3200">
                <a:latin typeface="+mn-lt"/>
                <a:ea typeface="+mn-lt"/>
                <a:cs typeface="+mn-lt"/>
              </a:rPr>
              <a:t>Encourages students’ critical thinking</a:t>
            </a:r>
            <a:endParaRPr lang="zh-TW" sz="3600">
              <a:latin typeface="+mn-lt"/>
            </a:endParaRPr>
          </a:p>
          <a:p>
            <a:pPr marL="227965" indent="-227965"/>
            <a:endParaRPr lang="zh-TW" altLang="en-US">
              <a:latin typeface="+mn-lt"/>
              <a:ea typeface="新細明體"/>
            </a:endParaRPr>
          </a:p>
        </p:txBody>
      </p:sp>
      <p:sp>
        <p:nvSpPr>
          <p:cNvPr id="4" name="投影片編號版面配置區 3">
            <a:extLst>
              <a:ext uri="{FF2B5EF4-FFF2-40B4-BE49-F238E27FC236}">
                <a16:creationId xmlns:a16="http://schemas.microsoft.com/office/drawing/2014/main" id="{17A0C1F8-5F34-CB06-C7FD-481746ABFA34}"/>
              </a:ext>
            </a:extLst>
          </p:cNvPr>
          <p:cNvSpPr>
            <a:spLocks noGrp="1"/>
          </p:cNvSpPr>
          <p:nvPr>
            <p:ph type="sldNum" sz="quarter" idx="12"/>
          </p:nvPr>
        </p:nvSpPr>
        <p:spPr/>
        <p:txBody>
          <a:bodyPr/>
          <a:lstStyle/>
          <a:p>
            <a:fld id="{E93F5D32-1547-47C0-B460-C96A3A78CA83}" type="slidenum">
              <a:rPr lang="en-US" smtClean="0"/>
              <a:t>26</a:t>
            </a:fld>
            <a:endParaRPr lang="en-US"/>
          </a:p>
        </p:txBody>
      </p:sp>
    </p:spTree>
    <p:extLst>
      <p:ext uri="{BB962C8B-B14F-4D97-AF65-F5344CB8AC3E}">
        <p14:creationId xmlns:p14="http://schemas.microsoft.com/office/powerpoint/2010/main" val="3264600741"/>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B72C724-C6F9-FE70-CE7D-28C2EC9C7E3F}"/>
              </a:ext>
            </a:extLst>
          </p:cNvPr>
          <p:cNvSpPr>
            <a:spLocks noGrp="1"/>
          </p:cNvSpPr>
          <p:nvPr>
            <p:ph type="title"/>
          </p:nvPr>
        </p:nvSpPr>
        <p:spPr>
          <a:xfrm>
            <a:off x="838200" y="1710488"/>
            <a:ext cx="10515600" cy="1325563"/>
          </a:xfrm>
        </p:spPr>
        <p:txBody>
          <a:bodyPr/>
          <a:lstStyle/>
          <a:p>
            <a:r>
              <a:rPr lang="zh-TW" sz="4800">
                <a:latin typeface="+mn-lt"/>
                <a:ea typeface="新細明體"/>
              </a:rPr>
              <a:t>Value of Improved Essay Versions</a:t>
            </a:r>
          </a:p>
          <a:p>
            <a:endParaRPr lang="zh-TW" altLang="en-US">
              <a:latin typeface="+mn-lt"/>
              <a:ea typeface="新細明體"/>
            </a:endParaRPr>
          </a:p>
        </p:txBody>
      </p:sp>
      <p:sp>
        <p:nvSpPr>
          <p:cNvPr id="3" name="內容版面配置區 2">
            <a:extLst>
              <a:ext uri="{FF2B5EF4-FFF2-40B4-BE49-F238E27FC236}">
                <a16:creationId xmlns:a16="http://schemas.microsoft.com/office/drawing/2014/main" id="{22E0906B-509D-31CD-8016-921901F4506D}"/>
              </a:ext>
            </a:extLst>
          </p:cNvPr>
          <p:cNvSpPr>
            <a:spLocks noGrp="1"/>
          </p:cNvSpPr>
          <p:nvPr>
            <p:ph idx="1"/>
          </p:nvPr>
        </p:nvSpPr>
        <p:spPr/>
        <p:txBody>
          <a:bodyPr vert="horz" lIns="91440" tIns="45720" rIns="91440" bIns="45720" rtlCol="0" anchor="t">
            <a:normAutofit/>
          </a:bodyPr>
          <a:lstStyle/>
          <a:p>
            <a:pPr marL="227965" indent="-227965"/>
            <a:r>
              <a:rPr lang="zh-TW" sz="3200">
                <a:latin typeface="+mn-lt"/>
                <a:ea typeface="+mn-lt"/>
                <a:cs typeface="+mn-lt"/>
              </a:rPr>
              <a:t>Generates enhanced essay drafts</a:t>
            </a:r>
            <a:endParaRPr lang="zh-TW" altLang="en-US" sz="3200">
              <a:latin typeface="+mn-lt"/>
              <a:ea typeface="新細明體"/>
            </a:endParaRPr>
          </a:p>
          <a:p>
            <a:pPr marL="227965" indent="-227965"/>
            <a:r>
              <a:rPr lang="zh-TW" sz="3200">
                <a:latin typeface="+mn-lt"/>
                <a:ea typeface="+mn-lt"/>
                <a:cs typeface="+mn-lt"/>
              </a:rPr>
              <a:t>Shows richer vocabulary and complex sentence structures</a:t>
            </a:r>
            <a:endParaRPr lang="zh-TW" sz="3200">
              <a:latin typeface="+mn-lt"/>
              <a:ea typeface="新細明體"/>
            </a:endParaRPr>
          </a:p>
          <a:p>
            <a:pPr marL="227965" indent="-227965"/>
            <a:r>
              <a:rPr lang="zh-TW" sz="3200">
                <a:latin typeface="+mn-lt"/>
                <a:ea typeface="+mn-lt"/>
                <a:cs typeface="+mn-lt"/>
              </a:rPr>
              <a:t>Provides clear organization examples</a:t>
            </a:r>
            <a:endParaRPr lang="zh-TW" sz="3200">
              <a:latin typeface="+mn-lt"/>
              <a:ea typeface="新細明體"/>
            </a:endParaRPr>
          </a:p>
          <a:p>
            <a:pPr marL="227965" indent="-227965"/>
            <a:r>
              <a:rPr lang="zh-TW" sz="3200">
                <a:latin typeface="+mn-lt"/>
                <a:ea typeface="+mn-lt"/>
                <a:cs typeface="+mn-lt"/>
              </a:rPr>
              <a:t>Supports self-directed learning </a:t>
            </a:r>
            <a:r>
              <a:rPr lang="zh-TW" sz="3600">
                <a:latin typeface="+mn-lt"/>
                <a:ea typeface="+mn-lt"/>
                <a:cs typeface="+mn-lt"/>
              </a:rPr>
              <a:t>through</a:t>
            </a:r>
            <a:r>
              <a:rPr lang="zh-TW" sz="3200">
                <a:latin typeface="+mn-lt"/>
                <a:ea typeface="+mn-lt"/>
                <a:cs typeface="+mn-lt"/>
              </a:rPr>
              <a:t> comparison</a:t>
            </a:r>
            <a:endParaRPr lang="zh-TW" sz="3200">
              <a:latin typeface="+mn-lt"/>
              <a:ea typeface="新細明體"/>
            </a:endParaRPr>
          </a:p>
          <a:p>
            <a:pPr marL="227965" indent="-227965"/>
            <a:r>
              <a:rPr lang="zh-TW" sz="3200">
                <a:latin typeface="+mn-lt"/>
                <a:ea typeface="+mn-lt"/>
                <a:cs typeface="+mn-lt"/>
              </a:rPr>
              <a:t>Encourages reflection and active writing improvement</a:t>
            </a:r>
            <a:endParaRPr lang="zh-TW" sz="3200">
              <a:latin typeface="+mn-lt"/>
              <a:ea typeface="新細明體"/>
            </a:endParaRPr>
          </a:p>
          <a:p>
            <a:pPr marL="227965" indent="-227965"/>
            <a:endParaRPr lang="zh-TW" altLang="en-US">
              <a:latin typeface="+mn-lt"/>
              <a:ea typeface="新細明體"/>
            </a:endParaRPr>
          </a:p>
        </p:txBody>
      </p:sp>
      <p:sp>
        <p:nvSpPr>
          <p:cNvPr id="4" name="投影片編號版面配置區 3">
            <a:extLst>
              <a:ext uri="{FF2B5EF4-FFF2-40B4-BE49-F238E27FC236}">
                <a16:creationId xmlns:a16="http://schemas.microsoft.com/office/drawing/2014/main" id="{967F72FE-7BE5-CED5-F354-BA70837DB382}"/>
              </a:ext>
            </a:extLst>
          </p:cNvPr>
          <p:cNvSpPr>
            <a:spLocks noGrp="1"/>
          </p:cNvSpPr>
          <p:nvPr>
            <p:ph type="sldNum" sz="quarter" idx="12"/>
          </p:nvPr>
        </p:nvSpPr>
        <p:spPr/>
        <p:txBody>
          <a:bodyPr/>
          <a:lstStyle/>
          <a:p>
            <a:fld id="{E93F5D32-1547-47C0-B460-C96A3A78CA83}" type="slidenum">
              <a:rPr lang="en-US" smtClean="0"/>
              <a:t>27</a:t>
            </a:fld>
            <a:endParaRPr lang="en-US"/>
          </a:p>
        </p:txBody>
      </p:sp>
    </p:spTree>
    <p:extLst>
      <p:ext uri="{BB962C8B-B14F-4D97-AF65-F5344CB8AC3E}">
        <p14:creationId xmlns:p14="http://schemas.microsoft.com/office/powerpoint/2010/main" val="923225666"/>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3E1DCCE-FD5F-8802-53CA-811F4CB92F35}"/>
              </a:ext>
            </a:extLst>
          </p:cNvPr>
          <p:cNvSpPr>
            <a:spLocks noGrp="1"/>
          </p:cNvSpPr>
          <p:nvPr>
            <p:ph type="title"/>
          </p:nvPr>
        </p:nvSpPr>
        <p:spPr>
          <a:xfrm>
            <a:off x="838200" y="1710488"/>
            <a:ext cx="10515600" cy="1325563"/>
          </a:xfrm>
        </p:spPr>
        <p:txBody>
          <a:bodyPr/>
          <a:lstStyle/>
          <a:p>
            <a:r>
              <a:rPr lang="zh-TW" sz="4800">
                <a:latin typeface="+mn-lt"/>
                <a:ea typeface="新細明體"/>
              </a:rPr>
              <a:t>Advanced Language Support</a:t>
            </a:r>
          </a:p>
          <a:p>
            <a:endParaRPr lang="zh-TW" altLang="en-US">
              <a:latin typeface="+mn-lt"/>
              <a:ea typeface="新細明體"/>
            </a:endParaRPr>
          </a:p>
        </p:txBody>
      </p:sp>
      <p:sp>
        <p:nvSpPr>
          <p:cNvPr id="3" name="內容版面配置區 2">
            <a:extLst>
              <a:ext uri="{FF2B5EF4-FFF2-40B4-BE49-F238E27FC236}">
                <a16:creationId xmlns:a16="http://schemas.microsoft.com/office/drawing/2014/main" id="{9CEE7A11-B49B-7F22-EEF3-DD56ACEC1345}"/>
              </a:ext>
            </a:extLst>
          </p:cNvPr>
          <p:cNvSpPr>
            <a:spLocks noGrp="1"/>
          </p:cNvSpPr>
          <p:nvPr>
            <p:ph idx="1"/>
          </p:nvPr>
        </p:nvSpPr>
        <p:spPr/>
        <p:txBody>
          <a:bodyPr vert="horz" lIns="91440" tIns="45720" rIns="91440" bIns="45720" rtlCol="0" anchor="t">
            <a:normAutofit/>
          </a:bodyPr>
          <a:lstStyle/>
          <a:p>
            <a:pPr marL="227965" indent="-227965"/>
            <a:r>
              <a:rPr lang="zh-TW" sz="3200" dirty="0">
                <a:latin typeface="+mn-lt"/>
                <a:ea typeface="+mn-lt"/>
                <a:cs typeface="+mn-lt"/>
              </a:rPr>
              <a:t>Generates complex sentences/phrases tailored to context</a:t>
            </a:r>
            <a:endParaRPr lang="zh-TW" altLang="en-US" sz="3200" dirty="0">
              <a:latin typeface="+mn-lt"/>
              <a:ea typeface="新細明體"/>
            </a:endParaRPr>
          </a:p>
          <a:p>
            <a:pPr marL="227965" indent="-227965"/>
            <a:r>
              <a:rPr lang="zh-TW" sz="3200" dirty="0">
                <a:latin typeface="+mn-lt"/>
                <a:ea typeface="+mn-lt"/>
                <a:cs typeface="+mn-lt"/>
              </a:rPr>
              <a:t>Offers at least 5 advanced vocabulary items</a:t>
            </a:r>
            <a:endParaRPr lang="zh-TW" sz="3200" dirty="0">
              <a:latin typeface="+mn-lt"/>
              <a:ea typeface="新細明體"/>
            </a:endParaRPr>
          </a:p>
          <a:p>
            <a:pPr marL="227965" indent="-227965"/>
            <a:r>
              <a:rPr lang="zh-TW" sz="3200" dirty="0">
                <a:latin typeface="+mn-lt"/>
                <a:ea typeface="+mn-lt"/>
                <a:cs typeface="+mn-lt"/>
              </a:rPr>
              <a:t>Beneficial for HKDSE English Paper 2 preparation</a:t>
            </a:r>
            <a:endParaRPr lang="zh-TW" sz="3200" dirty="0">
              <a:latin typeface="+mn-lt"/>
              <a:ea typeface="新細明體"/>
            </a:endParaRPr>
          </a:p>
          <a:p>
            <a:pPr marL="227965" indent="-227965"/>
            <a:r>
              <a:rPr lang="zh-TW" sz="3200" dirty="0">
                <a:latin typeface="+mn-lt"/>
                <a:ea typeface="+mn-lt"/>
                <a:cs typeface="+mn-lt"/>
              </a:rPr>
              <a:t>Promotes vocabulary expansion and syntactic variety</a:t>
            </a:r>
            <a:endParaRPr lang="zh-TW" sz="3200" dirty="0">
              <a:latin typeface="+mn-lt"/>
              <a:ea typeface="新細明體"/>
            </a:endParaRPr>
          </a:p>
          <a:p>
            <a:pPr marL="227965" indent="-227965"/>
            <a:r>
              <a:rPr lang="zh-TW" sz="3200" dirty="0">
                <a:latin typeface="+mn-lt"/>
                <a:ea typeface="+mn-lt"/>
                <a:cs typeface="+mn-lt"/>
              </a:rPr>
              <a:t>Helps internalize effective writing techniques</a:t>
            </a:r>
            <a:endParaRPr lang="zh-TW" sz="3200" dirty="0">
              <a:latin typeface="+mn-lt"/>
            </a:endParaRPr>
          </a:p>
          <a:p>
            <a:pPr marL="227965" indent="-227965"/>
            <a:endParaRPr lang="zh-TW" altLang="en-US" dirty="0">
              <a:latin typeface="+mn-lt"/>
              <a:ea typeface="新細明體"/>
            </a:endParaRPr>
          </a:p>
        </p:txBody>
      </p:sp>
      <p:sp>
        <p:nvSpPr>
          <p:cNvPr id="4" name="投影片編號版面配置區 3">
            <a:extLst>
              <a:ext uri="{FF2B5EF4-FFF2-40B4-BE49-F238E27FC236}">
                <a16:creationId xmlns:a16="http://schemas.microsoft.com/office/drawing/2014/main" id="{24A2DC8E-7A3F-8F2B-9127-DB24E3244166}"/>
              </a:ext>
            </a:extLst>
          </p:cNvPr>
          <p:cNvSpPr>
            <a:spLocks noGrp="1"/>
          </p:cNvSpPr>
          <p:nvPr>
            <p:ph type="sldNum" sz="quarter" idx="12"/>
          </p:nvPr>
        </p:nvSpPr>
        <p:spPr/>
        <p:txBody>
          <a:bodyPr/>
          <a:lstStyle/>
          <a:p>
            <a:fld id="{E93F5D32-1547-47C0-B460-C96A3A78CA83}" type="slidenum">
              <a:rPr lang="en-US" smtClean="0"/>
              <a:t>28</a:t>
            </a:fld>
            <a:endParaRPr lang="en-US"/>
          </a:p>
        </p:txBody>
      </p:sp>
    </p:spTree>
    <p:extLst>
      <p:ext uri="{BB962C8B-B14F-4D97-AF65-F5344CB8AC3E}">
        <p14:creationId xmlns:p14="http://schemas.microsoft.com/office/powerpoint/2010/main" val="1534832907"/>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F850BC8-3D22-BFEA-2CE3-A06448CCD4DD}"/>
              </a:ext>
            </a:extLst>
          </p:cNvPr>
          <p:cNvSpPr>
            <a:spLocks noGrp="1"/>
          </p:cNvSpPr>
          <p:nvPr>
            <p:ph type="title"/>
          </p:nvPr>
        </p:nvSpPr>
        <p:spPr>
          <a:xfrm>
            <a:off x="838200" y="1710488"/>
            <a:ext cx="10515600" cy="1325563"/>
          </a:xfrm>
        </p:spPr>
        <p:txBody>
          <a:bodyPr/>
          <a:lstStyle/>
          <a:p>
            <a:r>
              <a:rPr lang="zh-TW" sz="4800">
                <a:latin typeface="+mn-lt"/>
                <a:ea typeface="新細明體"/>
              </a:rPr>
              <a:t>Pedagogical Benefits &amp; Summary</a:t>
            </a:r>
          </a:p>
          <a:p>
            <a:endParaRPr lang="zh-TW" altLang="en-US">
              <a:latin typeface="+mn-lt"/>
              <a:ea typeface="新細明體"/>
            </a:endParaRPr>
          </a:p>
        </p:txBody>
      </p:sp>
      <p:sp>
        <p:nvSpPr>
          <p:cNvPr id="3" name="內容版面配置區 2">
            <a:extLst>
              <a:ext uri="{FF2B5EF4-FFF2-40B4-BE49-F238E27FC236}">
                <a16:creationId xmlns:a16="http://schemas.microsoft.com/office/drawing/2014/main" id="{ABAAE057-BBC2-ECB4-8187-BDAFBC1F0E08}"/>
              </a:ext>
            </a:extLst>
          </p:cNvPr>
          <p:cNvSpPr>
            <a:spLocks noGrp="1"/>
          </p:cNvSpPr>
          <p:nvPr>
            <p:ph idx="1"/>
          </p:nvPr>
        </p:nvSpPr>
        <p:spPr>
          <a:xfrm>
            <a:off x="838200" y="2740025"/>
            <a:ext cx="10817524" cy="3498850"/>
          </a:xfrm>
        </p:spPr>
        <p:txBody>
          <a:bodyPr vert="horz" lIns="91440" tIns="45720" rIns="91440" bIns="45720" rtlCol="0" anchor="t">
            <a:normAutofit/>
          </a:bodyPr>
          <a:lstStyle/>
          <a:p>
            <a:pPr marL="227965" indent="-227965"/>
            <a:r>
              <a:rPr lang="zh-TW" sz="3200">
                <a:latin typeface="+mn-lt"/>
                <a:ea typeface="+mn-lt"/>
                <a:cs typeface="+mn-lt"/>
              </a:rPr>
              <a:t>Supports differentiated instruction with customizable prompts</a:t>
            </a:r>
            <a:endParaRPr lang="zh-TW" altLang="en-US" sz="3200">
              <a:latin typeface="+mn-lt"/>
              <a:ea typeface="新細明體"/>
            </a:endParaRPr>
          </a:p>
          <a:p>
            <a:pPr marL="227965" indent="-227965"/>
            <a:r>
              <a:rPr lang="zh-TW" sz="3200">
                <a:latin typeface="+mn-lt"/>
                <a:ea typeface="+mn-lt"/>
                <a:cs typeface="+mn-lt"/>
              </a:rPr>
              <a:t>Complements traditional teaching methods</a:t>
            </a:r>
            <a:endParaRPr lang="zh-TW" sz="3200">
              <a:latin typeface="+mn-lt"/>
              <a:ea typeface="新細明體"/>
            </a:endParaRPr>
          </a:p>
          <a:p>
            <a:pPr marL="227965" indent="-227965"/>
            <a:r>
              <a:rPr lang="zh-TW" sz="3200">
                <a:latin typeface="+mn-lt"/>
                <a:ea typeface="+mn-lt"/>
                <a:cs typeface="+mn-lt"/>
              </a:rPr>
              <a:t>Frees teachers for targeted guidance</a:t>
            </a:r>
            <a:endParaRPr lang="zh-TW" sz="3200">
              <a:latin typeface="+mn-lt"/>
              <a:ea typeface="新細明體"/>
            </a:endParaRPr>
          </a:p>
          <a:p>
            <a:pPr marL="227965" indent="-227965"/>
            <a:r>
              <a:rPr lang="zh-TW" sz="3200">
                <a:latin typeface="+mn-lt"/>
                <a:ea typeface="+mn-lt"/>
                <a:cs typeface="+mn-lt"/>
              </a:rPr>
              <a:t>Promotes autonomous learning and critical reflection</a:t>
            </a:r>
            <a:endParaRPr lang="zh-TW" sz="3200">
              <a:latin typeface="+mn-lt"/>
              <a:ea typeface="新細明體"/>
            </a:endParaRPr>
          </a:p>
          <a:p>
            <a:pPr marL="227965" indent="-227965"/>
            <a:r>
              <a:rPr lang="zh-TW" sz="3200">
                <a:latin typeface="+mn-lt"/>
                <a:ea typeface="+mn-lt"/>
                <a:cs typeface="+mn-lt"/>
              </a:rPr>
              <a:t>Enhances writing proficiency for high-stakes exams</a:t>
            </a:r>
            <a:endParaRPr lang="zh-TW" sz="3200">
              <a:latin typeface="+mn-lt"/>
            </a:endParaRPr>
          </a:p>
          <a:p>
            <a:pPr marL="227965" indent="-227965"/>
            <a:endParaRPr lang="zh-TW" altLang="en-US">
              <a:latin typeface="+mn-lt"/>
              <a:ea typeface="新細明體"/>
            </a:endParaRPr>
          </a:p>
        </p:txBody>
      </p:sp>
      <p:sp>
        <p:nvSpPr>
          <p:cNvPr id="4" name="投影片編號版面配置區 3">
            <a:extLst>
              <a:ext uri="{FF2B5EF4-FFF2-40B4-BE49-F238E27FC236}">
                <a16:creationId xmlns:a16="http://schemas.microsoft.com/office/drawing/2014/main" id="{EF08A2D1-E57C-095D-D329-B25EE351806D}"/>
              </a:ext>
            </a:extLst>
          </p:cNvPr>
          <p:cNvSpPr>
            <a:spLocks noGrp="1"/>
          </p:cNvSpPr>
          <p:nvPr>
            <p:ph type="sldNum" sz="quarter" idx="12"/>
          </p:nvPr>
        </p:nvSpPr>
        <p:spPr/>
        <p:txBody>
          <a:bodyPr/>
          <a:lstStyle/>
          <a:p>
            <a:fld id="{E93F5D32-1547-47C0-B460-C96A3A78CA83}" type="slidenum">
              <a:rPr lang="en-US" smtClean="0"/>
              <a:t>29</a:t>
            </a:fld>
            <a:endParaRPr lang="en-US"/>
          </a:p>
        </p:txBody>
      </p:sp>
    </p:spTree>
    <p:extLst>
      <p:ext uri="{BB962C8B-B14F-4D97-AF65-F5344CB8AC3E}">
        <p14:creationId xmlns:p14="http://schemas.microsoft.com/office/powerpoint/2010/main" val="1175934069"/>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56503D9-E05E-1A46-A843-C812522ED9BD}"/>
              </a:ext>
            </a:extLst>
          </p:cNvPr>
          <p:cNvSpPr>
            <a:spLocks noGrp="1"/>
          </p:cNvSpPr>
          <p:nvPr>
            <p:ph type="title"/>
          </p:nvPr>
        </p:nvSpPr>
        <p:spPr>
          <a:xfrm>
            <a:off x="1676400" y="376240"/>
            <a:ext cx="10515600" cy="1325563"/>
          </a:xfrm>
        </p:spPr>
        <p:txBody>
          <a:bodyPr/>
          <a:lstStyle/>
          <a:p>
            <a:r>
              <a:rPr lang="en-US" altLang="zh-HK">
                <a:latin typeface="+mn-lt"/>
              </a:rPr>
              <a:t>Presentation Overview</a:t>
            </a:r>
            <a:endParaRPr lang="zh-HK" altLang="en-US">
              <a:latin typeface="+mn-lt"/>
            </a:endParaRPr>
          </a:p>
        </p:txBody>
      </p:sp>
      <p:sp>
        <p:nvSpPr>
          <p:cNvPr id="3" name="內容版面配置區 2">
            <a:extLst>
              <a:ext uri="{FF2B5EF4-FFF2-40B4-BE49-F238E27FC236}">
                <a16:creationId xmlns:a16="http://schemas.microsoft.com/office/drawing/2014/main" id="{0374F398-BD13-2EFB-274B-A135B1A318A1}"/>
              </a:ext>
            </a:extLst>
          </p:cNvPr>
          <p:cNvSpPr>
            <a:spLocks noGrp="1"/>
          </p:cNvSpPr>
          <p:nvPr>
            <p:ph idx="1"/>
          </p:nvPr>
        </p:nvSpPr>
        <p:spPr>
          <a:xfrm>
            <a:off x="838200" y="1919289"/>
            <a:ext cx="10515600" cy="4262435"/>
          </a:xfrm>
        </p:spPr>
        <p:txBody>
          <a:bodyPr>
            <a:normAutofit lnSpcReduction="10000"/>
          </a:bodyPr>
          <a:lstStyle/>
          <a:p>
            <a:pPr marL="514350" indent="-514350">
              <a:buFont typeface="+mj-lt"/>
              <a:buAutoNum type="arabicPeriod"/>
            </a:pPr>
            <a:r>
              <a:rPr lang="en-US" altLang="zh-HK" sz="3200">
                <a:latin typeface="+mn-lt"/>
              </a:rPr>
              <a:t>Brief introduction to the challenge in English writing education.</a:t>
            </a:r>
          </a:p>
          <a:p>
            <a:pPr marL="514350" indent="-514350">
              <a:buFont typeface="+mj-lt"/>
              <a:buAutoNum type="arabicPeriod"/>
            </a:pPr>
            <a:r>
              <a:rPr lang="en-US" altLang="zh-HK" sz="3200">
                <a:latin typeface="+mn-lt"/>
              </a:rPr>
              <a:t>Introduction of the AI-powered Essay Improvement Chatbot on POE.</a:t>
            </a:r>
          </a:p>
          <a:p>
            <a:pPr marL="514350" indent="-514350">
              <a:buFont typeface="+mj-lt"/>
              <a:buAutoNum type="arabicPeriod"/>
            </a:pPr>
            <a:r>
              <a:rPr lang="en-US" altLang="zh-HK" sz="3200">
                <a:latin typeface="+mn-lt"/>
              </a:rPr>
              <a:t>What you'll learn today:</a:t>
            </a:r>
          </a:p>
          <a:p>
            <a:pPr marL="971539" lvl="1" indent="-514350">
              <a:buFont typeface="+mj-lt"/>
              <a:buAutoNum type="arabicPeriod"/>
            </a:pPr>
            <a:r>
              <a:rPr lang="en-US" altLang="zh-HK" sz="2800">
                <a:latin typeface="+mn-lt"/>
              </a:rPr>
              <a:t>Chatbot Features &amp; Demonstration</a:t>
            </a:r>
          </a:p>
          <a:p>
            <a:pPr marL="971539" lvl="1" indent="-514350">
              <a:buFont typeface="+mj-lt"/>
              <a:buAutoNum type="arabicPeriod"/>
            </a:pPr>
            <a:r>
              <a:rPr lang="en-US" altLang="zh-HK" sz="2800">
                <a:latin typeface="+mn-lt"/>
              </a:rPr>
              <a:t>Creating &amp; Customizing Chatbots</a:t>
            </a:r>
          </a:p>
          <a:p>
            <a:pPr marL="971539" lvl="1" indent="-514350">
              <a:buFont typeface="+mj-lt"/>
              <a:buAutoNum type="arabicPeriod"/>
            </a:pPr>
            <a:r>
              <a:rPr lang="en-US" altLang="zh-HK" sz="2800">
                <a:latin typeface="+mn-lt"/>
              </a:rPr>
              <a:t>Prompt Adjustment Strategies</a:t>
            </a:r>
          </a:p>
          <a:p>
            <a:pPr marL="971539" lvl="1" indent="-514350">
              <a:buFont typeface="+mj-lt"/>
              <a:buAutoNum type="arabicPeriod"/>
            </a:pPr>
            <a:r>
              <a:rPr lang="en-US" altLang="zh-HK" sz="2800">
                <a:latin typeface="+mn-lt"/>
              </a:rPr>
              <a:t>Practical Application Cases</a:t>
            </a:r>
            <a:endParaRPr lang="zh-HK" altLang="en-US" sz="2800">
              <a:latin typeface="+mn-lt"/>
            </a:endParaRPr>
          </a:p>
        </p:txBody>
      </p:sp>
      <p:sp>
        <p:nvSpPr>
          <p:cNvPr id="4" name="投影片編號版面配置區 3">
            <a:extLst>
              <a:ext uri="{FF2B5EF4-FFF2-40B4-BE49-F238E27FC236}">
                <a16:creationId xmlns:a16="http://schemas.microsoft.com/office/drawing/2014/main" id="{43A58025-8009-53BC-E278-0148F7CAEFD4}"/>
              </a:ext>
            </a:extLst>
          </p:cNvPr>
          <p:cNvSpPr>
            <a:spLocks noGrp="1"/>
          </p:cNvSpPr>
          <p:nvPr>
            <p:ph type="sldNum" sz="quarter" idx="12"/>
          </p:nvPr>
        </p:nvSpPr>
        <p:spPr/>
        <p:txBody>
          <a:bodyPr/>
          <a:lstStyle/>
          <a:p>
            <a:fld id="{E93F5D32-1547-47C0-B460-C96A3A78CA83}" type="slidenum">
              <a:rPr lang="en-US" smtClean="0"/>
              <a:t>3</a:t>
            </a:fld>
            <a:endParaRPr lang="en-US"/>
          </a:p>
        </p:txBody>
      </p:sp>
    </p:spTree>
    <p:extLst>
      <p:ext uri="{BB962C8B-B14F-4D97-AF65-F5344CB8AC3E}">
        <p14:creationId xmlns:p14="http://schemas.microsoft.com/office/powerpoint/2010/main" val="4083676190"/>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descr="一張含有 服裝, 人員, 人的臉孔, 資料表 的圖片&#10;&#10;自動產生的描述">
            <a:extLst>
              <a:ext uri="{FF2B5EF4-FFF2-40B4-BE49-F238E27FC236}">
                <a16:creationId xmlns:a16="http://schemas.microsoft.com/office/drawing/2014/main" id="{0E1FB1DD-9AD9-A98A-72A1-74A4DD302202}"/>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34000"/>
                    </a14:imgEffect>
                    <a14:imgEffect>
                      <a14:brightnessContrast bright="-27000" contrast="-17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4"/>
              </a:ext>
            </a:extLst>
          </a:blip>
          <a:srcRect b="15625"/>
          <a:stretch/>
        </p:blipFill>
        <p:spPr>
          <a:xfrm>
            <a:off x="0" y="0"/>
            <a:ext cx="12192000" cy="6858000"/>
          </a:xfrm>
          <a:prstGeom prst="rect">
            <a:avLst/>
          </a:prstGeom>
        </p:spPr>
      </p:pic>
      <p:sp>
        <p:nvSpPr>
          <p:cNvPr id="3" name="內容版面配置區 2">
            <a:extLst>
              <a:ext uri="{FF2B5EF4-FFF2-40B4-BE49-F238E27FC236}">
                <a16:creationId xmlns:a16="http://schemas.microsoft.com/office/drawing/2014/main" id="{9B8A2771-100F-0A11-D237-B051621EE3CC}"/>
              </a:ext>
            </a:extLst>
          </p:cNvPr>
          <p:cNvSpPr>
            <a:spLocks noGrp="1"/>
          </p:cNvSpPr>
          <p:nvPr>
            <p:ph idx="1"/>
          </p:nvPr>
        </p:nvSpPr>
        <p:spPr>
          <a:xfrm>
            <a:off x="333391" y="170278"/>
            <a:ext cx="6375320" cy="3498850"/>
          </a:xfrm>
        </p:spPr>
        <p:txBody>
          <a:bodyPr>
            <a:normAutofit/>
          </a:bodyPr>
          <a:lstStyle/>
          <a:p>
            <a:pPr marL="0" indent="0">
              <a:buNone/>
            </a:pPr>
            <a:r>
              <a:rPr lang="en-US" altLang="zh-TW" sz="4000" dirty="0">
                <a:solidFill>
                  <a:schemeClr val="bg1"/>
                </a:solidFill>
                <a:latin typeface="+mn-lt"/>
                <a:ea typeface="標楷體" panose="03000509000000000000" pitchFamily="65" charset="-120"/>
                <a:cs typeface="Times New Roman" panose="02020603050405020304" pitchFamily="18" charset="0"/>
              </a:rPr>
              <a:t>Technology cannot ever replace great teaching.</a:t>
            </a:r>
          </a:p>
          <a:p>
            <a:pPr marL="0" indent="0">
              <a:buNone/>
            </a:pPr>
            <a:r>
              <a:rPr lang="en-US" altLang="zh-TW" sz="4000" dirty="0">
                <a:solidFill>
                  <a:schemeClr val="bg1"/>
                </a:solidFill>
                <a:latin typeface="+mn-lt"/>
                <a:ea typeface="標楷體" panose="03000509000000000000" pitchFamily="65" charset="-120"/>
                <a:cs typeface="Times New Roman" panose="02020603050405020304" pitchFamily="18" charset="0"/>
              </a:rPr>
              <a:t>But it can make great teachers even better.</a:t>
            </a:r>
            <a:endParaRPr lang="zh-HK" altLang="en-US" sz="4000" dirty="0">
              <a:solidFill>
                <a:schemeClr val="bg1"/>
              </a:solidFill>
              <a:latin typeface="+mn-lt"/>
              <a:ea typeface="標楷體" panose="03000509000000000000" pitchFamily="65" charset="-120"/>
              <a:cs typeface="Times New Roman" panose="02020603050405020304" pitchFamily="18" charset="0"/>
            </a:endParaRPr>
          </a:p>
        </p:txBody>
      </p:sp>
      <p:sp>
        <p:nvSpPr>
          <p:cNvPr id="4" name="投影片編號版面配置區 3">
            <a:extLst>
              <a:ext uri="{FF2B5EF4-FFF2-40B4-BE49-F238E27FC236}">
                <a16:creationId xmlns:a16="http://schemas.microsoft.com/office/drawing/2014/main" id="{23ECB272-393F-B090-881D-B2A9064B0E0F}"/>
              </a:ext>
            </a:extLst>
          </p:cNvPr>
          <p:cNvSpPr>
            <a:spLocks noGrp="1"/>
          </p:cNvSpPr>
          <p:nvPr>
            <p:ph type="sldNum" sz="quarter" idx="12"/>
          </p:nvPr>
        </p:nvSpPr>
        <p:spPr/>
        <p:txBody>
          <a:bodyPr/>
          <a:lstStyle/>
          <a:p>
            <a:fld id="{E93F5D32-1547-47C0-B460-C96A3A78CA83}" type="slidenum">
              <a:rPr lang="en-US" smtClean="0"/>
              <a:t>30</a:t>
            </a:fld>
            <a:endParaRPr lang="en-US"/>
          </a:p>
        </p:txBody>
      </p:sp>
    </p:spTree>
    <p:extLst>
      <p:ext uri="{BB962C8B-B14F-4D97-AF65-F5344CB8AC3E}">
        <p14:creationId xmlns:p14="http://schemas.microsoft.com/office/powerpoint/2010/main" val="2061845781"/>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146E445-95EB-C0A7-3B15-E7F19A68A483}"/>
              </a:ext>
            </a:extLst>
          </p:cNvPr>
          <p:cNvSpPr>
            <a:spLocks noGrp="1"/>
          </p:cNvSpPr>
          <p:nvPr>
            <p:ph type="title"/>
          </p:nvPr>
        </p:nvSpPr>
        <p:spPr>
          <a:xfrm>
            <a:off x="1600200" y="479427"/>
            <a:ext cx="10515600" cy="1325563"/>
          </a:xfrm>
        </p:spPr>
        <p:txBody>
          <a:bodyPr>
            <a:normAutofit/>
          </a:bodyPr>
          <a:lstStyle/>
          <a:p>
            <a:r>
              <a:rPr lang="en-US" altLang="zh-HK" sz="3200" dirty="0">
                <a:latin typeface="+mn-lt"/>
              </a:rPr>
              <a:t>Bridging the Gap: Challenges in Writing Education</a:t>
            </a:r>
            <a:endParaRPr lang="zh-HK" altLang="en-US" sz="3200" dirty="0">
              <a:latin typeface="+mn-lt"/>
            </a:endParaRPr>
          </a:p>
        </p:txBody>
      </p:sp>
      <p:sp>
        <p:nvSpPr>
          <p:cNvPr id="3" name="內容版面配置區 2">
            <a:extLst>
              <a:ext uri="{FF2B5EF4-FFF2-40B4-BE49-F238E27FC236}">
                <a16:creationId xmlns:a16="http://schemas.microsoft.com/office/drawing/2014/main" id="{2871613B-CE6E-61D8-6885-E5917178F2A0}"/>
              </a:ext>
            </a:extLst>
          </p:cNvPr>
          <p:cNvSpPr>
            <a:spLocks noGrp="1"/>
          </p:cNvSpPr>
          <p:nvPr>
            <p:ph idx="1"/>
          </p:nvPr>
        </p:nvSpPr>
        <p:spPr>
          <a:xfrm>
            <a:off x="838200" y="2054225"/>
            <a:ext cx="10515600" cy="3498850"/>
          </a:xfrm>
        </p:spPr>
        <p:txBody>
          <a:bodyPr>
            <a:normAutofit/>
          </a:bodyPr>
          <a:lstStyle/>
          <a:p>
            <a:r>
              <a:rPr lang="en-US" altLang="zh-HK" sz="3200">
                <a:latin typeface="+mn-lt"/>
              </a:rPr>
              <a:t>Common challenges faced by English writing students (e.g., grammar, coherence, vocabulary, ideation).</a:t>
            </a:r>
          </a:p>
          <a:p>
            <a:r>
              <a:rPr lang="en-US" altLang="zh-HK" sz="3200">
                <a:latin typeface="+mn-lt"/>
              </a:rPr>
              <a:t>Challenges for educators (e.g., large class sizes, individualized feedback).</a:t>
            </a:r>
          </a:p>
          <a:p>
            <a:r>
              <a:rPr lang="en-US" altLang="zh-HK" sz="3200">
                <a:latin typeface="+mn-lt"/>
              </a:rPr>
              <a:t>The rise of AI in education: opportunities for personalized and immediate feedback.</a:t>
            </a:r>
            <a:endParaRPr lang="zh-HK" altLang="en-US" sz="3200">
              <a:latin typeface="+mn-lt"/>
            </a:endParaRPr>
          </a:p>
        </p:txBody>
      </p:sp>
      <p:sp>
        <p:nvSpPr>
          <p:cNvPr id="4" name="投影片編號版面配置區 3">
            <a:extLst>
              <a:ext uri="{FF2B5EF4-FFF2-40B4-BE49-F238E27FC236}">
                <a16:creationId xmlns:a16="http://schemas.microsoft.com/office/drawing/2014/main" id="{D6493721-A5D3-D0FE-F452-130EE686A020}"/>
              </a:ext>
            </a:extLst>
          </p:cNvPr>
          <p:cNvSpPr>
            <a:spLocks noGrp="1"/>
          </p:cNvSpPr>
          <p:nvPr>
            <p:ph type="sldNum" sz="quarter" idx="12"/>
          </p:nvPr>
        </p:nvSpPr>
        <p:spPr/>
        <p:txBody>
          <a:bodyPr/>
          <a:lstStyle/>
          <a:p>
            <a:fld id="{E93F5D32-1547-47C0-B460-C96A3A78CA83}" type="slidenum">
              <a:rPr lang="en-US" smtClean="0"/>
              <a:t>4</a:t>
            </a:fld>
            <a:endParaRPr lang="en-US"/>
          </a:p>
        </p:txBody>
      </p:sp>
    </p:spTree>
    <p:extLst>
      <p:ext uri="{BB962C8B-B14F-4D97-AF65-F5344CB8AC3E}">
        <p14:creationId xmlns:p14="http://schemas.microsoft.com/office/powerpoint/2010/main" val="1670199862"/>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64996D-0CD2-3F77-1724-341FD051E986}"/>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00DBCE10-ED7F-8812-DEBC-13433CC24305}"/>
              </a:ext>
            </a:extLst>
          </p:cNvPr>
          <p:cNvSpPr>
            <a:spLocks noGrp="1"/>
          </p:cNvSpPr>
          <p:nvPr>
            <p:ph type="title"/>
          </p:nvPr>
        </p:nvSpPr>
        <p:spPr>
          <a:xfrm>
            <a:off x="1553547" y="451435"/>
            <a:ext cx="10515600" cy="1325563"/>
          </a:xfrm>
        </p:spPr>
        <p:txBody>
          <a:bodyPr>
            <a:normAutofit/>
          </a:bodyPr>
          <a:lstStyle/>
          <a:p>
            <a:r>
              <a:rPr lang="en-US" altLang="zh-HK" sz="3200" dirty="0">
                <a:latin typeface="+mn-lt"/>
              </a:rPr>
              <a:t>Bridging the Gap: Challenges in Writing Education</a:t>
            </a:r>
            <a:endParaRPr lang="zh-HK" altLang="en-US" sz="3200" dirty="0">
              <a:latin typeface="+mn-lt"/>
            </a:endParaRPr>
          </a:p>
        </p:txBody>
      </p:sp>
      <p:sp>
        <p:nvSpPr>
          <p:cNvPr id="4" name="投影片編號版面配置區 3">
            <a:extLst>
              <a:ext uri="{FF2B5EF4-FFF2-40B4-BE49-F238E27FC236}">
                <a16:creationId xmlns:a16="http://schemas.microsoft.com/office/drawing/2014/main" id="{8B1238FC-6C0F-4C6E-A588-558BFE16364E}"/>
              </a:ext>
            </a:extLst>
          </p:cNvPr>
          <p:cNvSpPr>
            <a:spLocks noGrp="1"/>
          </p:cNvSpPr>
          <p:nvPr>
            <p:ph type="sldNum" sz="quarter" idx="12"/>
          </p:nvPr>
        </p:nvSpPr>
        <p:spPr/>
        <p:txBody>
          <a:bodyPr/>
          <a:lstStyle/>
          <a:p>
            <a:fld id="{E93F5D32-1547-47C0-B460-C96A3A78CA83}" type="slidenum">
              <a:rPr lang="en-US" smtClean="0"/>
              <a:t>5</a:t>
            </a:fld>
            <a:endParaRPr lang="en-US"/>
          </a:p>
        </p:txBody>
      </p:sp>
      <p:graphicFrame>
        <p:nvGraphicFramePr>
          <p:cNvPr id="9" name="內容版面配置區 8">
            <a:extLst>
              <a:ext uri="{FF2B5EF4-FFF2-40B4-BE49-F238E27FC236}">
                <a16:creationId xmlns:a16="http://schemas.microsoft.com/office/drawing/2014/main" id="{C991D6C8-3062-33C8-7595-AED7FA822BB4}"/>
              </a:ext>
            </a:extLst>
          </p:cNvPr>
          <p:cNvGraphicFramePr>
            <a:graphicFrameLocks noGrp="1"/>
          </p:cNvGraphicFramePr>
          <p:nvPr>
            <p:ph idx="1"/>
            <p:extLst>
              <p:ext uri="{D42A27DB-BD31-4B8C-83A1-F6EECF244321}">
                <p14:modId xmlns:p14="http://schemas.microsoft.com/office/powerpoint/2010/main" val="110304320"/>
              </p:ext>
            </p:extLst>
          </p:nvPr>
        </p:nvGraphicFramePr>
        <p:xfrm>
          <a:off x="876297" y="2023271"/>
          <a:ext cx="10982328" cy="4297680"/>
        </p:xfrm>
        <a:graphic>
          <a:graphicData uri="http://schemas.openxmlformats.org/drawingml/2006/table">
            <a:tbl>
              <a:tblPr firstRow="1" bandRow="1">
                <a:tableStyleId>{5C22544A-7EE6-4342-B048-85BDC9FD1C3A}</a:tableStyleId>
              </a:tblPr>
              <a:tblGrid>
                <a:gridCol w="1830388">
                  <a:extLst>
                    <a:ext uri="{9D8B030D-6E8A-4147-A177-3AD203B41FA5}">
                      <a16:colId xmlns:a16="http://schemas.microsoft.com/office/drawing/2014/main" val="2797239051"/>
                    </a:ext>
                  </a:extLst>
                </a:gridCol>
                <a:gridCol w="1830388">
                  <a:extLst>
                    <a:ext uri="{9D8B030D-6E8A-4147-A177-3AD203B41FA5}">
                      <a16:colId xmlns:a16="http://schemas.microsoft.com/office/drawing/2014/main" val="292861871"/>
                    </a:ext>
                  </a:extLst>
                </a:gridCol>
                <a:gridCol w="1830388">
                  <a:extLst>
                    <a:ext uri="{9D8B030D-6E8A-4147-A177-3AD203B41FA5}">
                      <a16:colId xmlns:a16="http://schemas.microsoft.com/office/drawing/2014/main" val="2211168449"/>
                    </a:ext>
                  </a:extLst>
                </a:gridCol>
                <a:gridCol w="1830388">
                  <a:extLst>
                    <a:ext uri="{9D8B030D-6E8A-4147-A177-3AD203B41FA5}">
                      <a16:colId xmlns:a16="http://schemas.microsoft.com/office/drawing/2014/main" val="1326842669"/>
                    </a:ext>
                  </a:extLst>
                </a:gridCol>
                <a:gridCol w="1830388">
                  <a:extLst>
                    <a:ext uri="{9D8B030D-6E8A-4147-A177-3AD203B41FA5}">
                      <a16:colId xmlns:a16="http://schemas.microsoft.com/office/drawing/2014/main" val="3919950934"/>
                    </a:ext>
                  </a:extLst>
                </a:gridCol>
                <a:gridCol w="1830388">
                  <a:extLst>
                    <a:ext uri="{9D8B030D-6E8A-4147-A177-3AD203B41FA5}">
                      <a16:colId xmlns:a16="http://schemas.microsoft.com/office/drawing/2014/main" val="992079455"/>
                    </a:ext>
                  </a:extLst>
                </a:gridCol>
              </a:tblGrid>
              <a:tr h="370840">
                <a:tc>
                  <a:txBody>
                    <a:bodyPr/>
                    <a:lstStyle/>
                    <a:p>
                      <a:pPr algn="ctr"/>
                      <a:r>
                        <a:rPr lang="en-US" altLang="zh-HK"/>
                        <a:t>Feedback solution</a:t>
                      </a:r>
                      <a:endParaRPr lang="zh-HK" altLang="en-US"/>
                    </a:p>
                  </a:txBody>
                  <a:tcPr/>
                </a:tc>
                <a:tc>
                  <a:txBody>
                    <a:bodyPr/>
                    <a:lstStyle/>
                    <a:p>
                      <a:pPr algn="ctr"/>
                      <a:r>
                        <a:rPr lang="en-US" altLang="zh-HK"/>
                        <a:t>Marking Accuracy </a:t>
                      </a:r>
                      <a:endParaRPr lang="zh-HK" altLang="en-US"/>
                    </a:p>
                  </a:txBody>
                  <a:tcPr/>
                </a:tc>
                <a:tc>
                  <a:txBody>
                    <a:bodyPr/>
                    <a:lstStyle/>
                    <a:p>
                      <a:pPr algn="ctr"/>
                      <a:r>
                        <a:rPr lang="en-US" altLang="zh-HK"/>
                        <a:t>Timeliness</a:t>
                      </a:r>
                      <a:endParaRPr lang="zh-HK" altLang="en-US"/>
                    </a:p>
                  </a:txBody>
                  <a:tcPr/>
                </a:tc>
                <a:tc>
                  <a:txBody>
                    <a:bodyPr/>
                    <a:lstStyle/>
                    <a:p>
                      <a:pPr algn="ctr"/>
                      <a:r>
                        <a:rPr lang="en-US" altLang="zh-HK"/>
                        <a:t>Feedback Quality</a:t>
                      </a:r>
                      <a:endParaRPr lang="zh-HK" altLang="en-US"/>
                    </a:p>
                  </a:txBody>
                  <a:tcPr/>
                </a:tc>
                <a:tc>
                  <a:txBody>
                    <a:bodyPr/>
                    <a:lstStyle/>
                    <a:p>
                      <a:pPr algn="ctr"/>
                      <a:r>
                        <a:rPr lang="en-US" altLang="zh-HK"/>
                        <a:t>Cost</a:t>
                      </a:r>
                      <a:endParaRPr lang="zh-HK" altLang="en-US"/>
                    </a:p>
                  </a:txBody>
                  <a:tcPr/>
                </a:tc>
                <a:tc>
                  <a:txBody>
                    <a:bodyPr/>
                    <a:lstStyle/>
                    <a:p>
                      <a:pPr algn="ctr"/>
                      <a:r>
                        <a:rPr lang="en-US" altLang="zh-HK"/>
                        <a:t>Accessibility</a:t>
                      </a:r>
                      <a:endParaRPr lang="zh-HK" altLang="en-US"/>
                    </a:p>
                  </a:txBody>
                  <a:tcPr/>
                </a:tc>
                <a:extLst>
                  <a:ext uri="{0D108BD9-81ED-4DB2-BD59-A6C34878D82A}">
                    <a16:rowId xmlns:a16="http://schemas.microsoft.com/office/drawing/2014/main" val="1425438791"/>
                  </a:ext>
                </a:extLst>
              </a:tr>
              <a:tr h="370840">
                <a:tc>
                  <a:txBody>
                    <a:bodyPr/>
                    <a:lstStyle/>
                    <a:p>
                      <a:pPr algn="ctr"/>
                      <a:r>
                        <a:rPr lang="en-US" altLang="zh-HK"/>
                        <a:t>Teacher marking</a:t>
                      </a:r>
                      <a:endParaRPr lang="zh-HK" altLang="en-US"/>
                    </a:p>
                  </a:txBody>
                  <a:tcPr/>
                </a:tc>
                <a:tc>
                  <a:txBody>
                    <a:bodyPr/>
                    <a:lstStyle/>
                    <a:p>
                      <a:pPr algn="ctr"/>
                      <a:r>
                        <a:rPr lang="zh-HK" altLang="en-US" sz="1800" b="0" i="0" kern="1200">
                          <a:solidFill>
                            <a:schemeClr val="dk1"/>
                          </a:solidFill>
                          <a:effectLst/>
                          <a:latin typeface="+mn-lt"/>
                          <a:ea typeface="+mn-ea"/>
                          <a:cs typeface="+mn-cs"/>
                        </a:rPr>
                        <a:t>★★★★★</a:t>
                      </a:r>
                      <a:endParaRPr lang="zh-HK" altLang="en-US"/>
                    </a:p>
                  </a:txBody>
                  <a:tcPr/>
                </a:tc>
                <a:tc>
                  <a:txBody>
                    <a:bodyPr/>
                    <a:lstStyle/>
                    <a:p>
                      <a:pPr algn="ctr"/>
                      <a:r>
                        <a:rPr lang="zh-HK" altLang="en-US" sz="1800" b="0" i="0" kern="1200">
                          <a:solidFill>
                            <a:schemeClr val="dk1"/>
                          </a:solidFill>
                          <a:effectLst/>
                          <a:latin typeface="+mn-lt"/>
                          <a:ea typeface="+mn-ea"/>
                          <a:cs typeface="+mn-cs"/>
                        </a:rPr>
                        <a:t>★</a:t>
                      </a:r>
                      <a:endParaRPr lang="en-US" altLang="zh-HK" sz="1800" b="0" i="0" kern="1200">
                        <a:solidFill>
                          <a:schemeClr val="dk1"/>
                        </a:solidFill>
                        <a:effectLst/>
                        <a:latin typeface="+mn-lt"/>
                        <a:ea typeface="+mn-ea"/>
                        <a:cs typeface="+mn-cs"/>
                      </a:endParaRPr>
                    </a:p>
                    <a:p>
                      <a:pPr algn="ctr"/>
                      <a:r>
                        <a:rPr lang="en-US" altLang="zh-HK" sz="1800" b="0" i="0" kern="1200">
                          <a:solidFill>
                            <a:schemeClr val="dk1"/>
                          </a:solidFill>
                          <a:effectLst/>
                          <a:latin typeface="+mn-lt"/>
                          <a:ea typeface="+mn-ea"/>
                          <a:cs typeface="+mn-cs"/>
                        </a:rPr>
                        <a:t>(Days)</a:t>
                      </a:r>
                      <a:endParaRPr lang="zh-HK" altLang="en-US"/>
                    </a:p>
                  </a:txBody>
                  <a:tcPr/>
                </a:tc>
                <a:tc>
                  <a:txBody>
                    <a:bodyPr/>
                    <a:lstStyle/>
                    <a:p>
                      <a:pPr algn="ctr"/>
                      <a:r>
                        <a:rPr lang="zh-HK" altLang="en-US" sz="1800" b="0" i="0" kern="1200">
                          <a:solidFill>
                            <a:schemeClr val="dk1"/>
                          </a:solidFill>
                          <a:effectLst/>
                          <a:latin typeface="+mn-lt"/>
                          <a:ea typeface="+mn-ea"/>
                          <a:cs typeface="+mn-cs"/>
                        </a:rPr>
                        <a:t>★★★★★</a:t>
                      </a:r>
                      <a:endParaRPr lang="zh-HK" altLang="en-US"/>
                    </a:p>
                  </a:txBody>
                  <a:tcPr/>
                </a:tc>
                <a:tc>
                  <a:txBody>
                    <a:bodyPr/>
                    <a:lstStyle/>
                    <a:p>
                      <a:pPr algn="ctr"/>
                      <a:r>
                        <a:rPr lang="zh-HK" altLang="en-US" sz="1800" b="0" i="0" kern="1200">
                          <a:solidFill>
                            <a:schemeClr val="dk1"/>
                          </a:solidFill>
                          <a:effectLst/>
                          <a:latin typeface="+mn-lt"/>
                          <a:ea typeface="+mn-ea"/>
                          <a:cs typeface="+mn-cs"/>
                        </a:rPr>
                        <a:t>★</a:t>
                      </a:r>
                      <a:endParaRPr lang="zh-HK" altLang="en-US"/>
                    </a:p>
                  </a:txBody>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zh-HK" altLang="en-US" sz="1800" b="0" i="0" kern="1200">
                          <a:solidFill>
                            <a:schemeClr val="dk1"/>
                          </a:solidFill>
                          <a:effectLst/>
                          <a:latin typeface="+mn-lt"/>
                          <a:ea typeface="+mn-ea"/>
                          <a:cs typeface="+mn-cs"/>
                        </a:rPr>
                        <a:t>★★</a:t>
                      </a:r>
                      <a:endParaRPr lang="zh-HK" altLang="en-US"/>
                    </a:p>
                    <a:p>
                      <a:pPr algn="ctr"/>
                      <a:endParaRPr lang="zh-HK" altLang="en-US"/>
                    </a:p>
                  </a:txBody>
                  <a:tcPr/>
                </a:tc>
                <a:extLst>
                  <a:ext uri="{0D108BD9-81ED-4DB2-BD59-A6C34878D82A}">
                    <a16:rowId xmlns:a16="http://schemas.microsoft.com/office/drawing/2014/main" val="2798246463"/>
                  </a:ext>
                </a:extLst>
              </a:tr>
              <a:tr h="370840">
                <a:tc>
                  <a:txBody>
                    <a:bodyPr/>
                    <a:lstStyle/>
                    <a:p>
                      <a:pPr algn="ctr"/>
                      <a:r>
                        <a:rPr lang="en-US" altLang="zh-HK"/>
                        <a:t>POE Chatbot</a:t>
                      </a:r>
                    </a:p>
                    <a:p>
                      <a:pPr algn="ctr"/>
                      <a:r>
                        <a:rPr lang="en-US" altLang="zh-HK"/>
                        <a:t>(by inputting text)</a:t>
                      </a:r>
                      <a:endParaRPr lang="zh-HK" altLang="en-US"/>
                    </a:p>
                  </a:txBody>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zh-HK" altLang="en-US" sz="1800" b="0" i="0" kern="1200">
                          <a:solidFill>
                            <a:schemeClr val="dk1"/>
                          </a:solidFill>
                          <a:effectLst/>
                          <a:latin typeface="+mn-lt"/>
                          <a:ea typeface="+mn-ea"/>
                          <a:cs typeface="+mn-cs"/>
                        </a:rPr>
                        <a:t>★★</a:t>
                      </a:r>
                      <a:endParaRPr lang="zh-HK" altLang="en-US"/>
                    </a:p>
                  </a:txBody>
                  <a:tcPr/>
                </a:tc>
                <a:tc>
                  <a:txBody>
                    <a:bodyPr/>
                    <a:lstStyle/>
                    <a:p>
                      <a:pPr algn="ctr"/>
                      <a:r>
                        <a:rPr lang="zh-HK" altLang="en-US" sz="1800" b="0" i="0" kern="1200">
                          <a:solidFill>
                            <a:schemeClr val="dk1"/>
                          </a:solidFill>
                          <a:effectLst/>
                          <a:latin typeface="+mn-lt"/>
                          <a:ea typeface="+mn-ea"/>
                          <a:cs typeface="+mn-cs"/>
                        </a:rPr>
                        <a:t>★★★★</a:t>
                      </a:r>
                      <a:endParaRPr lang="en-US" altLang="zh-HK" sz="1800" b="0" i="0" kern="1200">
                        <a:solidFill>
                          <a:schemeClr val="dk1"/>
                        </a:solidFill>
                        <a:effectLst/>
                        <a:latin typeface="+mn-lt"/>
                        <a:ea typeface="+mn-ea"/>
                        <a:cs typeface="+mn-cs"/>
                      </a:endParaRPr>
                    </a:p>
                    <a:p>
                      <a:pPr algn="ctr"/>
                      <a:r>
                        <a:rPr lang="en-US" altLang="zh-HK" sz="1800" b="0" i="0" kern="1200">
                          <a:solidFill>
                            <a:schemeClr val="dk1"/>
                          </a:solidFill>
                          <a:effectLst/>
                          <a:latin typeface="+mn-lt"/>
                          <a:ea typeface="+mn-ea"/>
                          <a:cs typeface="+mn-cs"/>
                        </a:rPr>
                        <a:t>(~30mins)</a:t>
                      </a:r>
                      <a:endParaRPr lang="zh-HK" altLang="en-US"/>
                    </a:p>
                  </a:txBody>
                  <a:tcPr/>
                </a:tc>
                <a:tc>
                  <a:txBody>
                    <a:bodyPr/>
                    <a:lstStyle/>
                    <a:p>
                      <a:pPr algn="ctr"/>
                      <a:r>
                        <a:rPr lang="zh-HK" altLang="en-US" sz="1800" b="0" i="0" kern="1200">
                          <a:solidFill>
                            <a:schemeClr val="dk1"/>
                          </a:solidFill>
                          <a:effectLst/>
                          <a:latin typeface="+mn-lt"/>
                          <a:ea typeface="+mn-ea"/>
                          <a:cs typeface="+mn-cs"/>
                        </a:rPr>
                        <a:t>★★★★</a:t>
                      </a:r>
                      <a:endParaRPr lang="zh-HK" altLang="en-US"/>
                    </a:p>
                  </a:txBody>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zh-HK" altLang="en-US" sz="1800" b="0" i="0" kern="1200">
                          <a:solidFill>
                            <a:schemeClr val="dk1"/>
                          </a:solidFill>
                          <a:effectLst/>
                          <a:latin typeface="+mn-lt"/>
                          <a:ea typeface="+mn-ea"/>
                          <a:cs typeface="+mn-cs"/>
                        </a:rPr>
                        <a:t>★★★★★</a:t>
                      </a:r>
                      <a:endParaRPr lang="en-US" altLang="zh-HK" sz="1800" b="0" i="0" kern="1200">
                        <a:solidFill>
                          <a:schemeClr val="dk1"/>
                        </a:solidFill>
                        <a:effectLst/>
                        <a:latin typeface="+mn-lt"/>
                        <a:ea typeface="+mn-ea"/>
                        <a:cs typeface="+mn-cs"/>
                      </a:endParaRPr>
                    </a:p>
                    <a:p>
                      <a:pPr marL="0" marR="0" lvl="0" indent="0" algn="ctr" defTabSz="914377" rtl="0" eaLnBrk="1" fontAlgn="auto" latinLnBrk="0" hangingPunct="1">
                        <a:lnSpc>
                          <a:spcPct val="100000"/>
                        </a:lnSpc>
                        <a:spcBef>
                          <a:spcPts val="0"/>
                        </a:spcBef>
                        <a:spcAft>
                          <a:spcPts val="0"/>
                        </a:spcAft>
                        <a:buClrTx/>
                        <a:buSzTx/>
                        <a:buFontTx/>
                        <a:buNone/>
                        <a:tabLst/>
                        <a:defRPr/>
                      </a:pPr>
                      <a:r>
                        <a:rPr lang="en-US" altLang="zh-HK" sz="1800" b="0" i="0" kern="1200">
                          <a:solidFill>
                            <a:schemeClr val="dk1"/>
                          </a:solidFill>
                          <a:effectLst/>
                          <a:latin typeface="+mn-lt"/>
                          <a:ea typeface="+mn-ea"/>
                          <a:cs typeface="+mn-cs"/>
                        </a:rPr>
                        <a:t>(POE Computing pt)</a:t>
                      </a:r>
                      <a:endParaRPr lang="zh-HK" altLang="en-US"/>
                    </a:p>
                  </a:txBody>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zh-HK" altLang="en-US" sz="1800" b="0" i="0" kern="1200">
                          <a:solidFill>
                            <a:schemeClr val="dk1"/>
                          </a:solidFill>
                          <a:effectLst/>
                          <a:latin typeface="+mn-lt"/>
                          <a:ea typeface="+mn-ea"/>
                          <a:cs typeface="+mn-cs"/>
                        </a:rPr>
                        <a:t>★★★★★</a:t>
                      </a:r>
                      <a:endParaRPr lang="en-US" altLang="zh-HK" sz="1800" b="0" i="0" kern="1200">
                        <a:solidFill>
                          <a:schemeClr val="dk1"/>
                        </a:solidFill>
                        <a:effectLst/>
                        <a:latin typeface="+mn-lt"/>
                        <a:ea typeface="+mn-ea"/>
                        <a:cs typeface="+mn-cs"/>
                      </a:endParaRPr>
                    </a:p>
                    <a:p>
                      <a:pPr marL="0" marR="0" lvl="0" indent="0" algn="ctr" defTabSz="914377" rtl="0" eaLnBrk="1" fontAlgn="auto" latinLnBrk="0" hangingPunct="1">
                        <a:lnSpc>
                          <a:spcPct val="100000"/>
                        </a:lnSpc>
                        <a:spcBef>
                          <a:spcPts val="0"/>
                        </a:spcBef>
                        <a:spcAft>
                          <a:spcPts val="0"/>
                        </a:spcAft>
                        <a:buClrTx/>
                        <a:buSzTx/>
                        <a:buFontTx/>
                        <a:buNone/>
                        <a:tabLst/>
                        <a:defRPr/>
                      </a:pPr>
                      <a:endParaRPr lang="zh-HK" altLang="en-US"/>
                    </a:p>
                  </a:txBody>
                  <a:tcPr/>
                </a:tc>
                <a:extLst>
                  <a:ext uri="{0D108BD9-81ED-4DB2-BD59-A6C34878D82A}">
                    <a16:rowId xmlns:a16="http://schemas.microsoft.com/office/drawing/2014/main" val="257082314"/>
                  </a:ext>
                </a:extLst>
              </a:tr>
              <a:tr h="0">
                <a:tc>
                  <a:txBody>
                    <a:bodyPr/>
                    <a:lstStyle/>
                    <a:p>
                      <a:pPr algn="ctr"/>
                      <a:r>
                        <a:rPr lang="en-US" altLang="zh-HK"/>
                        <a:t>POE Chatbot</a:t>
                      </a:r>
                    </a:p>
                    <a:p>
                      <a:pPr algn="ctr"/>
                      <a:r>
                        <a:rPr lang="en-US" altLang="zh-HK"/>
                        <a:t>(by handwriting recognition)</a:t>
                      </a:r>
                      <a:endParaRPr lang="zh-HK" altLang="en-US"/>
                    </a:p>
                  </a:txBody>
                  <a:tcPr/>
                </a:tc>
                <a:tc>
                  <a:txBody>
                    <a:bodyPr/>
                    <a:lstStyle/>
                    <a:p>
                      <a:pPr algn="ctr"/>
                      <a:r>
                        <a:rPr lang="zh-HK" altLang="en-US" sz="1800" b="0" i="0" kern="1200">
                          <a:solidFill>
                            <a:schemeClr val="dk1"/>
                          </a:solidFill>
                          <a:effectLst/>
                          <a:latin typeface="+mn-lt"/>
                          <a:ea typeface="+mn-ea"/>
                          <a:cs typeface="+mn-cs"/>
                        </a:rPr>
                        <a:t>★</a:t>
                      </a:r>
                      <a:endParaRPr lang="zh-HK" altLang="en-US"/>
                    </a:p>
                  </a:txBody>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zh-HK" altLang="en-US" sz="1800" b="0" i="0" kern="1200">
                          <a:solidFill>
                            <a:schemeClr val="dk1"/>
                          </a:solidFill>
                          <a:effectLst/>
                          <a:latin typeface="+mn-lt"/>
                          <a:ea typeface="+mn-ea"/>
                          <a:cs typeface="+mn-cs"/>
                        </a:rPr>
                        <a:t>★★★★★</a:t>
                      </a:r>
                      <a:endParaRPr lang="en-US" altLang="zh-HK" sz="1800" b="0" i="0" kern="1200">
                        <a:solidFill>
                          <a:schemeClr val="dk1"/>
                        </a:solidFill>
                        <a:effectLst/>
                        <a:latin typeface="+mn-lt"/>
                        <a:ea typeface="+mn-ea"/>
                        <a:cs typeface="+mn-cs"/>
                      </a:endParaRPr>
                    </a:p>
                    <a:p>
                      <a:pPr marL="0" marR="0" lvl="0" indent="0" algn="ctr" defTabSz="914377" rtl="0" eaLnBrk="1" fontAlgn="auto" latinLnBrk="0" hangingPunct="1">
                        <a:lnSpc>
                          <a:spcPct val="100000"/>
                        </a:lnSpc>
                        <a:spcBef>
                          <a:spcPts val="0"/>
                        </a:spcBef>
                        <a:spcAft>
                          <a:spcPts val="0"/>
                        </a:spcAft>
                        <a:buClrTx/>
                        <a:buSzTx/>
                        <a:buFontTx/>
                        <a:buNone/>
                        <a:tabLst/>
                        <a:defRPr/>
                      </a:pPr>
                      <a:r>
                        <a:rPr lang="en-US" altLang="zh-HK" sz="1800" b="0" i="0" kern="1200">
                          <a:solidFill>
                            <a:schemeClr val="dk1"/>
                          </a:solidFill>
                          <a:effectLst/>
                          <a:latin typeface="+mn-lt"/>
                          <a:ea typeface="+mn-ea"/>
                          <a:cs typeface="+mn-cs"/>
                        </a:rPr>
                        <a:t>(~1mins)</a:t>
                      </a:r>
                      <a:endParaRPr lang="zh-HK" altLang="en-US"/>
                    </a:p>
                    <a:p>
                      <a:pPr algn="ctr"/>
                      <a:endParaRPr lang="zh-HK" altLang="en-US"/>
                    </a:p>
                  </a:txBody>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zh-HK" altLang="en-US" sz="1800" b="0" i="0" kern="1200">
                          <a:solidFill>
                            <a:schemeClr val="dk1"/>
                          </a:solidFill>
                          <a:effectLst/>
                          <a:latin typeface="+mn-lt"/>
                          <a:ea typeface="+mn-ea"/>
                          <a:cs typeface="+mn-cs"/>
                        </a:rPr>
                        <a:t>★★★★</a:t>
                      </a:r>
                      <a:endParaRPr lang="zh-HK" altLang="en-US"/>
                    </a:p>
                  </a:txBody>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zh-HK" altLang="en-US" sz="1800" b="0" i="0" kern="1200">
                          <a:solidFill>
                            <a:schemeClr val="dk1"/>
                          </a:solidFill>
                          <a:effectLst/>
                          <a:latin typeface="+mn-lt"/>
                          <a:ea typeface="+mn-ea"/>
                          <a:cs typeface="+mn-cs"/>
                        </a:rPr>
                        <a:t>★★★★★</a:t>
                      </a:r>
                      <a:endParaRPr lang="en-US" altLang="zh-HK" sz="1800" b="0" i="0" kern="1200">
                        <a:solidFill>
                          <a:schemeClr val="dk1"/>
                        </a:solidFill>
                        <a:effectLst/>
                        <a:latin typeface="+mn-lt"/>
                        <a:ea typeface="+mn-ea"/>
                        <a:cs typeface="+mn-cs"/>
                      </a:endParaRPr>
                    </a:p>
                    <a:p>
                      <a:pPr marL="0" marR="0" lvl="0" indent="0" algn="ctr" defTabSz="914377" rtl="0" eaLnBrk="1" fontAlgn="auto" latinLnBrk="0" hangingPunct="1">
                        <a:lnSpc>
                          <a:spcPct val="100000"/>
                        </a:lnSpc>
                        <a:spcBef>
                          <a:spcPts val="0"/>
                        </a:spcBef>
                        <a:spcAft>
                          <a:spcPts val="0"/>
                        </a:spcAft>
                        <a:buClrTx/>
                        <a:buSzTx/>
                        <a:buFontTx/>
                        <a:buNone/>
                        <a:tabLst/>
                        <a:defRPr/>
                      </a:pPr>
                      <a:r>
                        <a:rPr lang="en-US" altLang="zh-HK" sz="1800" b="0" i="0" kern="1200">
                          <a:solidFill>
                            <a:schemeClr val="dk1"/>
                          </a:solidFill>
                          <a:effectLst/>
                          <a:latin typeface="+mn-lt"/>
                          <a:ea typeface="+mn-ea"/>
                          <a:cs typeface="+mn-cs"/>
                        </a:rPr>
                        <a:t>(POE Computing pt)</a:t>
                      </a:r>
                      <a:endParaRPr lang="zh-HK" altLang="en-US"/>
                    </a:p>
                    <a:p>
                      <a:pPr algn="ctr"/>
                      <a:endParaRPr lang="zh-HK" altLang="en-US"/>
                    </a:p>
                  </a:txBody>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zh-HK" altLang="en-US" sz="1800" b="0" i="0" kern="1200">
                          <a:solidFill>
                            <a:schemeClr val="dk1"/>
                          </a:solidFill>
                          <a:effectLst/>
                          <a:latin typeface="+mn-lt"/>
                          <a:ea typeface="+mn-ea"/>
                          <a:cs typeface="+mn-cs"/>
                        </a:rPr>
                        <a:t>★★★★★</a:t>
                      </a:r>
                      <a:endParaRPr lang="en-US" altLang="zh-HK" sz="1800" b="0" i="0" kern="1200">
                        <a:solidFill>
                          <a:schemeClr val="dk1"/>
                        </a:solidFill>
                        <a:effectLst/>
                        <a:latin typeface="+mn-lt"/>
                        <a:ea typeface="+mn-ea"/>
                        <a:cs typeface="+mn-cs"/>
                      </a:endParaRPr>
                    </a:p>
                    <a:p>
                      <a:pPr algn="ctr"/>
                      <a:endParaRPr lang="zh-HK" altLang="en-US"/>
                    </a:p>
                  </a:txBody>
                  <a:tcPr/>
                </a:tc>
                <a:extLst>
                  <a:ext uri="{0D108BD9-81ED-4DB2-BD59-A6C34878D82A}">
                    <a16:rowId xmlns:a16="http://schemas.microsoft.com/office/drawing/2014/main" val="375453774"/>
                  </a:ext>
                </a:extLst>
              </a:tr>
              <a:tr h="185420">
                <a:tc>
                  <a:txBody>
                    <a:bodyPr/>
                    <a:lstStyle/>
                    <a:p>
                      <a:pPr algn="ctr"/>
                      <a:r>
                        <a:rPr lang="en-US" altLang="zh-HK"/>
                        <a:t>Solution Provided by Edu Tech Company</a:t>
                      </a:r>
                      <a:endParaRPr lang="zh-HK" altLang="en-US"/>
                    </a:p>
                  </a:txBody>
                  <a:tcPr/>
                </a:tc>
                <a:tc>
                  <a:txBody>
                    <a:bodyPr/>
                    <a:lstStyle/>
                    <a:p>
                      <a:pPr algn="ctr"/>
                      <a:r>
                        <a:rPr lang="zh-HK" altLang="en-US" sz="1800" b="0" i="0" kern="1200">
                          <a:solidFill>
                            <a:schemeClr val="dk1"/>
                          </a:solidFill>
                          <a:effectLst/>
                          <a:latin typeface="+mn-lt"/>
                          <a:ea typeface="+mn-ea"/>
                          <a:cs typeface="+mn-cs"/>
                        </a:rPr>
                        <a:t>★★★</a:t>
                      </a:r>
                      <a:endParaRPr lang="zh-HK" altLang="en-US"/>
                    </a:p>
                  </a:txBody>
                  <a:tcPr/>
                </a:tc>
                <a:tc>
                  <a:txBody>
                    <a:bodyPr/>
                    <a:lstStyle/>
                    <a:p>
                      <a:pPr algn="ctr"/>
                      <a:r>
                        <a:rPr lang="zh-HK" altLang="en-US" sz="1800" b="0" i="0" kern="1200">
                          <a:solidFill>
                            <a:schemeClr val="dk1"/>
                          </a:solidFill>
                          <a:effectLst/>
                          <a:latin typeface="+mn-lt"/>
                          <a:ea typeface="+mn-ea"/>
                          <a:cs typeface="+mn-cs"/>
                        </a:rPr>
                        <a:t>★★★★★</a:t>
                      </a:r>
                      <a:endParaRPr lang="zh-HK" altLang="en-US"/>
                    </a:p>
                  </a:txBody>
                  <a:tcPr/>
                </a:tc>
                <a:tc>
                  <a:txBody>
                    <a:bodyPr/>
                    <a:lstStyle/>
                    <a:p>
                      <a:pPr algn="ctr"/>
                      <a:r>
                        <a:rPr lang="zh-HK" altLang="en-US" sz="1800" b="0" i="0" kern="1200">
                          <a:solidFill>
                            <a:schemeClr val="dk1"/>
                          </a:solidFill>
                          <a:effectLst/>
                          <a:latin typeface="+mn-lt"/>
                          <a:ea typeface="+mn-ea"/>
                          <a:cs typeface="+mn-cs"/>
                        </a:rPr>
                        <a:t>★★★★</a:t>
                      </a:r>
                      <a:endParaRPr lang="zh-HK" altLang="en-US"/>
                    </a:p>
                  </a:txBody>
                  <a:tcPr/>
                </a:tc>
                <a:tc>
                  <a:txBody>
                    <a:bodyPr/>
                    <a:lstStyle/>
                    <a:p>
                      <a:pPr algn="ctr"/>
                      <a:r>
                        <a:rPr lang="zh-HK" altLang="en-US" sz="1800" b="0" i="0" kern="1200">
                          <a:solidFill>
                            <a:schemeClr val="dk1"/>
                          </a:solidFill>
                          <a:effectLst/>
                          <a:latin typeface="+mn-lt"/>
                          <a:ea typeface="+mn-ea"/>
                          <a:cs typeface="+mn-cs"/>
                        </a:rPr>
                        <a:t>★★★</a:t>
                      </a:r>
                      <a:endParaRPr lang="zh-HK" altLang="en-US"/>
                    </a:p>
                  </a:txBody>
                  <a:tcPr/>
                </a:tc>
                <a:tc>
                  <a:txBody>
                    <a:bodyPr/>
                    <a:lstStyle/>
                    <a:p>
                      <a:pPr algn="ctr"/>
                      <a:r>
                        <a:rPr lang="zh-HK" altLang="en-US"/>
                        <a:t>★★★</a:t>
                      </a:r>
                    </a:p>
                  </a:txBody>
                  <a:tcPr/>
                </a:tc>
                <a:extLst>
                  <a:ext uri="{0D108BD9-81ED-4DB2-BD59-A6C34878D82A}">
                    <a16:rowId xmlns:a16="http://schemas.microsoft.com/office/drawing/2014/main" val="932795906"/>
                  </a:ext>
                </a:extLst>
              </a:tr>
            </a:tbl>
          </a:graphicData>
        </a:graphic>
      </p:graphicFrame>
    </p:spTree>
    <p:extLst>
      <p:ext uri="{BB962C8B-B14F-4D97-AF65-F5344CB8AC3E}">
        <p14:creationId xmlns:p14="http://schemas.microsoft.com/office/powerpoint/2010/main" val="2951372076"/>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E0817E-88ED-77EE-7517-14A145AA187C}"/>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6EA52AD0-29E8-F515-B865-FBDF9F1DB921}"/>
              </a:ext>
            </a:extLst>
          </p:cNvPr>
          <p:cNvSpPr>
            <a:spLocks noGrp="1"/>
          </p:cNvSpPr>
          <p:nvPr>
            <p:ph type="title"/>
          </p:nvPr>
        </p:nvSpPr>
        <p:spPr>
          <a:xfrm>
            <a:off x="1600200" y="479427"/>
            <a:ext cx="10515600" cy="1325563"/>
          </a:xfrm>
        </p:spPr>
        <p:txBody>
          <a:bodyPr>
            <a:normAutofit/>
          </a:bodyPr>
          <a:lstStyle/>
          <a:p>
            <a:r>
              <a:rPr lang="en-US" altLang="zh-HK" sz="3600" dirty="0">
                <a:latin typeface="+mn-lt"/>
              </a:rPr>
              <a:t>The POE Platform and Our AI Essay Chatbot</a:t>
            </a:r>
            <a:endParaRPr lang="zh-HK" altLang="en-US" sz="3600" dirty="0">
              <a:latin typeface="+mn-lt"/>
            </a:endParaRPr>
          </a:p>
        </p:txBody>
      </p:sp>
      <p:sp>
        <p:nvSpPr>
          <p:cNvPr id="3" name="內容版面配置區 2">
            <a:extLst>
              <a:ext uri="{FF2B5EF4-FFF2-40B4-BE49-F238E27FC236}">
                <a16:creationId xmlns:a16="http://schemas.microsoft.com/office/drawing/2014/main" id="{BB098203-12DF-4A79-25FA-617B2D4F8622}"/>
              </a:ext>
            </a:extLst>
          </p:cNvPr>
          <p:cNvSpPr>
            <a:spLocks noGrp="1"/>
          </p:cNvSpPr>
          <p:nvPr>
            <p:ph idx="1"/>
          </p:nvPr>
        </p:nvSpPr>
        <p:spPr>
          <a:xfrm>
            <a:off x="838200" y="2054225"/>
            <a:ext cx="10515600" cy="3498850"/>
          </a:xfrm>
        </p:spPr>
        <p:txBody>
          <a:bodyPr>
            <a:normAutofit/>
          </a:bodyPr>
          <a:lstStyle/>
          <a:p>
            <a:r>
              <a:rPr lang="en-US" altLang="zh-HK" sz="3200">
                <a:latin typeface="+mn-lt"/>
                <a:hlinkClick r:id="rId2"/>
              </a:rPr>
              <a:t>https://poe.com/</a:t>
            </a:r>
            <a:endParaRPr lang="en-US" altLang="zh-HK" sz="3200">
              <a:latin typeface="+mn-lt"/>
            </a:endParaRPr>
          </a:p>
          <a:p>
            <a:endParaRPr lang="en-US" altLang="zh-HK" sz="3200">
              <a:latin typeface="+mn-lt"/>
            </a:endParaRPr>
          </a:p>
          <a:p>
            <a:r>
              <a:rPr lang="en-US" altLang="zh-HK" sz="3200">
                <a:latin typeface="+mn-lt"/>
              </a:rPr>
              <a:t>Available on web, Android &amp; IOS platform</a:t>
            </a:r>
          </a:p>
        </p:txBody>
      </p:sp>
      <p:sp>
        <p:nvSpPr>
          <p:cNvPr id="4" name="投影片編號版面配置區 3">
            <a:extLst>
              <a:ext uri="{FF2B5EF4-FFF2-40B4-BE49-F238E27FC236}">
                <a16:creationId xmlns:a16="http://schemas.microsoft.com/office/drawing/2014/main" id="{BF442974-4E42-EB98-2423-C04D4FE55698}"/>
              </a:ext>
            </a:extLst>
          </p:cNvPr>
          <p:cNvSpPr>
            <a:spLocks noGrp="1"/>
          </p:cNvSpPr>
          <p:nvPr>
            <p:ph type="sldNum" sz="quarter" idx="12"/>
          </p:nvPr>
        </p:nvSpPr>
        <p:spPr/>
        <p:txBody>
          <a:bodyPr/>
          <a:lstStyle/>
          <a:p>
            <a:fld id="{E93F5D32-1547-47C0-B460-C96A3A78CA83}" type="slidenum">
              <a:rPr lang="en-US" smtClean="0"/>
              <a:t>6</a:t>
            </a:fld>
            <a:endParaRPr lang="en-US"/>
          </a:p>
        </p:txBody>
      </p:sp>
      <p:pic>
        <p:nvPicPr>
          <p:cNvPr id="8" name="圖片 7">
            <a:extLst>
              <a:ext uri="{FF2B5EF4-FFF2-40B4-BE49-F238E27FC236}">
                <a16:creationId xmlns:a16="http://schemas.microsoft.com/office/drawing/2014/main" id="{5FF16280-A049-6B6C-2EBC-4CAF6E9A69A6}"/>
              </a:ext>
            </a:extLst>
          </p:cNvPr>
          <p:cNvPicPr>
            <a:picLocks noChangeAspect="1"/>
          </p:cNvPicPr>
          <p:nvPr/>
        </p:nvPicPr>
        <p:blipFill>
          <a:blip r:embed="rId3"/>
          <a:stretch>
            <a:fillRect/>
          </a:stretch>
        </p:blipFill>
        <p:spPr>
          <a:xfrm>
            <a:off x="2171575" y="4755010"/>
            <a:ext cx="1790950" cy="647790"/>
          </a:xfrm>
          <a:prstGeom prst="rect">
            <a:avLst/>
          </a:prstGeom>
        </p:spPr>
      </p:pic>
      <p:pic>
        <p:nvPicPr>
          <p:cNvPr id="10" name="圖片 9">
            <a:extLst>
              <a:ext uri="{FF2B5EF4-FFF2-40B4-BE49-F238E27FC236}">
                <a16:creationId xmlns:a16="http://schemas.microsoft.com/office/drawing/2014/main" id="{AA8BC914-6FEB-2D6E-17C0-3407D1938F9F}"/>
              </a:ext>
            </a:extLst>
          </p:cNvPr>
          <p:cNvPicPr>
            <a:picLocks noChangeAspect="1"/>
          </p:cNvPicPr>
          <p:nvPr/>
        </p:nvPicPr>
        <p:blipFill>
          <a:blip r:embed="rId4"/>
          <a:stretch>
            <a:fillRect/>
          </a:stretch>
        </p:blipFill>
        <p:spPr>
          <a:xfrm>
            <a:off x="5012808" y="4145985"/>
            <a:ext cx="3690383" cy="1754330"/>
          </a:xfrm>
          <a:prstGeom prst="rect">
            <a:avLst/>
          </a:prstGeom>
        </p:spPr>
      </p:pic>
    </p:spTree>
    <p:extLst>
      <p:ext uri="{BB962C8B-B14F-4D97-AF65-F5344CB8AC3E}">
        <p14:creationId xmlns:p14="http://schemas.microsoft.com/office/powerpoint/2010/main" val="2930996973"/>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7FA708-C181-2BD5-78D0-F3713F6FC78A}"/>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94C6CE92-6038-F024-6258-C2A276A86D99}"/>
              </a:ext>
            </a:extLst>
          </p:cNvPr>
          <p:cNvSpPr>
            <a:spLocks noGrp="1"/>
          </p:cNvSpPr>
          <p:nvPr>
            <p:ph type="title"/>
          </p:nvPr>
        </p:nvSpPr>
        <p:spPr>
          <a:xfrm>
            <a:off x="1600200" y="479427"/>
            <a:ext cx="10515600" cy="1325563"/>
          </a:xfrm>
        </p:spPr>
        <p:txBody>
          <a:bodyPr>
            <a:normAutofit/>
          </a:bodyPr>
          <a:lstStyle/>
          <a:p>
            <a:r>
              <a:rPr lang="en-US" altLang="zh-HK" sz="3600" dirty="0">
                <a:latin typeface="+mn-lt"/>
              </a:rPr>
              <a:t>The POE Platform and Our AI Essay Chatbot</a:t>
            </a:r>
            <a:endParaRPr lang="zh-HK" altLang="en-US" sz="3600" dirty="0">
              <a:latin typeface="+mn-lt"/>
            </a:endParaRPr>
          </a:p>
        </p:txBody>
      </p:sp>
      <p:sp>
        <p:nvSpPr>
          <p:cNvPr id="3" name="內容版面配置區 2">
            <a:extLst>
              <a:ext uri="{FF2B5EF4-FFF2-40B4-BE49-F238E27FC236}">
                <a16:creationId xmlns:a16="http://schemas.microsoft.com/office/drawing/2014/main" id="{9244F3C0-7248-718D-27A8-8C2E28026592}"/>
              </a:ext>
            </a:extLst>
          </p:cNvPr>
          <p:cNvSpPr>
            <a:spLocks noGrp="1"/>
          </p:cNvSpPr>
          <p:nvPr>
            <p:ph idx="1"/>
          </p:nvPr>
        </p:nvSpPr>
        <p:spPr>
          <a:xfrm>
            <a:off x="723900" y="2063750"/>
            <a:ext cx="10515600" cy="3498850"/>
          </a:xfrm>
        </p:spPr>
        <p:txBody>
          <a:bodyPr>
            <a:normAutofit/>
          </a:bodyPr>
          <a:lstStyle/>
          <a:p>
            <a:r>
              <a:rPr lang="en-US" altLang="zh-HK" sz="3200" dirty="0">
                <a:latin typeface="+mn-lt"/>
              </a:rPr>
              <a:t>Numerous build in chatbot</a:t>
            </a:r>
          </a:p>
          <a:p>
            <a:pPr marL="0" indent="0">
              <a:buNone/>
            </a:pPr>
            <a:endParaRPr lang="en-US" altLang="zh-HK" sz="3200" dirty="0">
              <a:latin typeface="+mn-lt"/>
            </a:endParaRPr>
          </a:p>
          <a:p>
            <a:endParaRPr lang="en-US" altLang="zh-HK" sz="3200" dirty="0">
              <a:latin typeface="+mn-lt"/>
            </a:endParaRPr>
          </a:p>
        </p:txBody>
      </p:sp>
      <p:sp>
        <p:nvSpPr>
          <p:cNvPr id="4" name="投影片編號版面配置區 3">
            <a:extLst>
              <a:ext uri="{FF2B5EF4-FFF2-40B4-BE49-F238E27FC236}">
                <a16:creationId xmlns:a16="http://schemas.microsoft.com/office/drawing/2014/main" id="{13FA42AA-8468-E690-736C-A3241E8315CF}"/>
              </a:ext>
            </a:extLst>
          </p:cNvPr>
          <p:cNvSpPr>
            <a:spLocks noGrp="1"/>
          </p:cNvSpPr>
          <p:nvPr>
            <p:ph type="sldNum" sz="quarter" idx="12"/>
          </p:nvPr>
        </p:nvSpPr>
        <p:spPr/>
        <p:txBody>
          <a:bodyPr/>
          <a:lstStyle/>
          <a:p>
            <a:fld id="{E93F5D32-1547-47C0-B460-C96A3A78CA83}" type="slidenum">
              <a:rPr lang="en-US" smtClean="0"/>
              <a:t>7</a:t>
            </a:fld>
            <a:endParaRPr lang="en-US"/>
          </a:p>
        </p:txBody>
      </p:sp>
      <p:pic>
        <p:nvPicPr>
          <p:cNvPr id="6" name="圖片 5">
            <a:extLst>
              <a:ext uri="{FF2B5EF4-FFF2-40B4-BE49-F238E27FC236}">
                <a16:creationId xmlns:a16="http://schemas.microsoft.com/office/drawing/2014/main" id="{2A363835-97BC-66D4-1946-AAC6A703C30A}"/>
              </a:ext>
            </a:extLst>
          </p:cNvPr>
          <p:cNvPicPr>
            <a:picLocks noChangeAspect="1"/>
          </p:cNvPicPr>
          <p:nvPr/>
        </p:nvPicPr>
        <p:blipFill>
          <a:blip r:embed="rId2"/>
          <a:stretch>
            <a:fillRect/>
          </a:stretch>
        </p:blipFill>
        <p:spPr>
          <a:xfrm>
            <a:off x="5581578" y="2063750"/>
            <a:ext cx="514422" cy="581106"/>
          </a:xfrm>
          <a:prstGeom prst="rect">
            <a:avLst/>
          </a:prstGeom>
        </p:spPr>
      </p:pic>
      <p:pic>
        <p:nvPicPr>
          <p:cNvPr id="8" name="圖片 7">
            <a:extLst>
              <a:ext uri="{FF2B5EF4-FFF2-40B4-BE49-F238E27FC236}">
                <a16:creationId xmlns:a16="http://schemas.microsoft.com/office/drawing/2014/main" id="{4997D1B3-E048-83A1-08FF-A5476C968374}"/>
              </a:ext>
            </a:extLst>
          </p:cNvPr>
          <p:cNvPicPr>
            <a:picLocks noChangeAspect="1"/>
          </p:cNvPicPr>
          <p:nvPr/>
        </p:nvPicPr>
        <p:blipFill>
          <a:blip r:embed="rId3"/>
          <a:stretch>
            <a:fillRect/>
          </a:stretch>
        </p:blipFill>
        <p:spPr>
          <a:xfrm>
            <a:off x="6988854" y="2063750"/>
            <a:ext cx="4548264" cy="4788993"/>
          </a:xfrm>
          <a:prstGeom prst="rect">
            <a:avLst/>
          </a:prstGeom>
        </p:spPr>
      </p:pic>
    </p:spTree>
    <p:extLst>
      <p:ext uri="{BB962C8B-B14F-4D97-AF65-F5344CB8AC3E}">
        <p14:creationId xmlns:p14="http://schemas.microsoft.com/office/powerpoint/2010/main" val="3404066796"/>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F39EF-281F-5157-0428-A505537834EC}"/>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B1D1EFC5-45F9-B14A-16F3-1D9ABF75A777}"/>
              </a:ext>
            </a:extLst>
          </p:cNvPr>
          <p:cNvSpPr>
            <a:spLocks noGrp="1"/>
          </p:cNvSpPr>
          <p:nvPr>
            <p:ph type="title"/>
          </p:nvPr>
        </p:nvSpPr>
        <p:spPr>
          <a:xfrm>
            <a:off x="1600200" y="479427"/>
            <a:ext cx="10515600" cy="1325563"/>
          </a:xfrm>
        </p:spPr>
        <p:txBody>
          <a:bodyPr>
            <a:normAutofit/>
          </a:bodyPr>
          <a:lstStyle/>
          <a:p>
            <a:r>
              <a:rPr lang="en-US" altLang="zh-HK" sz="3600" dirty="0">
                <a:latin typeface="+mn-lt"/>
              </a:rPr>
              <a:t>The POE Platform and Our AI Essay Chatbot</a:t>
            </a:r>
            <a:endParaRPr lang="zh-HK" altLang="en-US" sz="3600" dirty="0">
              <a:latin typeface="+mn-lt"/>
            </a:endParaRPr>
          </a:p>
        </p:txBody>
      </p:sp>
      <p:sp>
        <p:nvSpPr>
          <p:cNvPr id="3" name="內容版面配置區 2">
            <a:extLst>
              <a:ext uri="{FF2B5EF4-FFF2-40B4-BE49-F238E27FC236}">
                <a16:creationId xmlns:a16="http://schemas.microsoft.com/office/drawing/2014/main" id="{B0700116-D0DE-853F-B467-FE84753ABE89}"/>
              </a:ext>
            </a:extLst>
          </p:cNvPr>
          <p:cNvSpPr>
            <a:spLocks noGrp="1"/>
          </p:cNvSpPr>
          <p:nvPr>
            <p:ph idx="1"/>
          </p:nvPr>
        </p:nvSpPr>
        <p:spPr>
          <a:xfrm>
            <a:off x="723900" y="2063750"/>
            <a:ext cx="10515600" cy="3498850"/>
          </a:xfrm>
        </p:spPr>
        <p:txBody>
          <a:bodyPr>
            <a:normAutofit/>
          </a:bodyPr>
          <a:lstStyle/>
          <a:p>
            <a:r>
              <a:rPr lang="en-US" altLang="zh-HK" sz="3200">
                <a:latin typeface="+mn-lt"/>
              </a:rPr>
              <a:t>Users can customize a chatbot to meet their specific needs.</a:t>
            </a:r>
          </a:p>
          <a:p>
            <a:endParaRPr lang="en-US" altLang="zh-HK" sz="3200">
              <a:latin typeface="+mn-lt"/>
            </a:endParaRPr>
          </a:p>
        </p:txBody>
      </p:sp>
      <p:sp>
        <p:nvSpPr>
          <p:cNvPr id="4" name="投影片編號版面配置區 3">
            <a:extLst>
              <a:ext uri="{FF2B5EF4-FFF2-40B4-BE49-F238E27FC236}">
                <a16:creationId xmlns:a16="http://schemas.microsoft.com/office/drawing/2014/main" id="{4021F418-6D46-6D15-6E9A-7E08949C55F7}"/>
              </a:ext>
            </a:extLst>
          </p:cNvPr>
          <p:cNvSpPr>
            <a:spLocks noGrp="1"/>
          </p:cNvSpPr>
          <p:nvPr>
            <p:ph type="sldNum" sz="quarter" idx="12"/>
          </p:nvPr>
        </p:nvSpPr>
        <p:spPr/>
        <p:txBody>
          <a:bodyPr/>
          <a:lstStyle/>
          <a:p>
            <a:fld id="{E93F5D32-1547-47C0-B460-C96A3A78CA83}" type="slidenum">
              <a:rPr lang="en-US" smtClean="0"/>
              <a:t>8</a:t>
            </a:fld>
            <a:endParaRPr lang="en-US"/>
          </a:p>
        </p:txBody>
      </p:sp>
      <p:pic>
        <p:nvPicPr>
          <p:cNvPr id="6" name="圖片 5">
            <a:extLst>
              <a:ext uri="{FF2B5EF4-FFF2-40B4-BE49-F238E27FC236}">
                <a16:creationId xmlns:a16="http://schemas.microsoft.com/office/drawing/2014/main" id="{C7AF1B26-8C7F-EBF8-17BC-04F129B41B14}"/>
              </a:ext>
            </a:extLst>
          </p:cNvPr>
          <p:cNvPicPr>
            <a:picLocks noChangeAspect="1"/>
          </p:cNvPicPr>
          <p:nvPr/>
        </p:nvPicPr>
        <p:blipFill>
          <a:blip r:embed="rId2"/>
          <a:stretch>
            <a:fillRect/>
          </a:stretch>
        </p:blipFill>
        <p:spPr>
          <a:xfrm>
            <a:off x="1600200" y="2820897"/>
            <a:ext cx="8526065" cy="3419952"/>
          </a:xfrm>
          <a:prstGeom prst="rect">
            <a:avLst/>
          </a:prstGeom>
        </p:spPr>
      </p:pic>
    </p:spTree>
    <p:extLst>
      <p:ext uri="{BB962C8B-B14F-4D97-AF65-F5344CB8AC3E}">
        <p14:creationId xmlns:p14="http://schemas.microsoft.com/office/powerpoint/2010/main" val="4253517036"/>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5D44B2-2114-ED92-EA22-2BC64291D4DF}"/>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3AB61DDA-3EEA-E528-0245-3016884F6BA8}"/>
              </a:ext>
            </a:extLst>
          </p:cNvPr>
          <p:cNvSpPr>
            <a:spLocks noGrp="1"/>
          </p:cNvSpPr>
          <p:nvPr>
            <p:ph type="title"/>
          </p:nvPr>
        </p:nvSpPr>
        <p:spPr>
          <a:xfrm>
            <a:off x="1600200" y="479427"/>
            <a:ext cx="10515600" cy="1325563"/>
          </a:xfrm>
        </p:spPr>
        <p:txBody>
          <a:bodyPr>
            <a:normAutofit/>
          </a:bodyPr>
          <a:lstStyle/>
          <a:p>
            <a:r>
              <a:rPr lang="en-US" altLang="zh-HK" sz="3600" dirty="0">
                <a:latin typeface="+mn-lt"/>
              </a:rPr>
              <a:t>The POE Platform and Our AI Essay Chatbot</a:t>
            </a:r>
            <a:endParaRPr lang="zh-HK" altLang="en-US" sz="3600" dirty="0">
              <a:latin typeface="+mn-lt"/>
            </a:endParaRPr>
          </a:p>
        </p:txBody>
      </p:sp>
      <p:sp>
        <p:nvSpPr>
          <p:cNvPr id="3" name="內容版面配置區 2">
            <a:extLst>
              <a:ext uri="{FF2B5EF4-FFF2-40B4-BE49-F238E27FC236}">
                <a16:creationId xmlns:a16="http://schemas.microsoft.com/office/drawing/2014/main" id="{35A646BA-9A86-305C-DCDB-FE90CB56FA86}"/>
              </a:ext>
            </a:extLst>
          </p:cNvPr>
          <p:cNvSpPr>
            <a:spLocks noGrp="1"/>
          </p:cNvSpPr>
          <p:nvPr>
            <p:ph idx="1"/>
          </p:nvPr>
        </p:nvSpPr>
        <p:spPr>
          <a:xfrm>
            <a:off x="838200" y="2054225"/>
            <a:ext cx="10515600" cy="3498850"/>
          </a:xfrm>
        </p:spPr>
        <p:txBody>
          <a:bodyPr>
            <a:normAutofit/>
          </a:bodyPr>
          <a:lstStyle/>
          <a:p>
            <a:pPr marL="0" indent="0">
              <a:buNone/>
            </a:pPr>
            <a:r>
              <a:rPr lang="en-US" altLang="zh-HK" sz="3200" dirty="0">
                <a:latin typeface="+mn-lt"/>
              </a:rPr>
              <a:t>Chatbot I created before</a:t>
            </a:r>
          </a:p>
          <a:p>
            <a:r>
              <a:rPr lang="en-US" altLang="zh-HK" sz="3200" dirty="0">
                <a:latin typeface="+mn-lt"/>
              </a:rPr>
              <a:t>You may search the chatbot </a:t>
            </a:r>
          </a:p>
          <a:p>
            <a:r>
              <a:rPr lang="en-US" altLang="zh-HK" dirty="0">
                <a:latin typeface="+mn-lt"/>
                <a:hlinkClick r:id="rId2"/>
              </a:rPr>
              <a:t>https://poe.com/</a:t>
            </a:r>
            <a:r>
              <a:rPr lang="en-US" altLang="zh-HK" dirty="0">
                <a:highlight>
                  <a:srgbClr val="FFFF00"/>
                </a:highlight>
                <a:latin typeface="+mn-lt"/>
                <a:hlinkClick r:id="rId2"/>
              </a:rPr>
              <a:t>kcmss</a:t>
            </a:r>
            <a:r>
              <a:rPr lang="en-US" altLang="zh-HK" dirty="0">
                <a:highlight>
                  <a:srgbClr val="FFFF00"/>
                </a:highlight>
                <a:latin typeface="+mn-lt"/>
              </a:rPr>
              <a:t>  </a:t>
            </a:r>
            <a:r>
              <a:rPr lang="en-US" altLang="zh-HK" dirty="0">
                <a:latin typeface="+mn-lt"/>
                <a:sym typeface="Wingdings" panose="05000000000000000000" pitchFamily="2" charset="2"/>
              </a:rPr>
              <a:t> Translation and grammar correction </a:t>
            </a:r>
          </a:p>
          <a:p>
            <a:r>
              <a:rPr lang="en-US" altLang="zh-HK" dirty="0">
                <a:latin typeface="+mn-lt"/>
                <a:hlinkClick r:id="rId3"/>
              </a:rPr>
              <a:t>https://poe.com/</a:t>
            </a:r>
            <a:r>
              <a:rPr lang="en-US" altLang="zh-HK" dirty="0">
                <a:highlight>
                  <a:srgbClr val="FFFF00"/>
                </a:highlight>
                <a:latin typeface="+mn-lt"/>
                <a:hlinkClick r:id="rId3"/>
              </a:rPr>
              <a:t>BHSSdictionary</a:t>
            </a:r>
            <a:r>
              <a:rPr lang="en-US" altLang="zh-HK" dirty="0">
                <a:latin typeface="+mn-lt"/>
              </a:rPr>
              <a:t>  </a:t>
            </a:r>
            <a:r>
              <a:rPr lang="en-US" altLang="zh-HK" dirty="0">
                <a:latin typeface="+mn-lt"/>
                <a:sym typeface="Wingdings" panose="05000000000000000000" pitchFamily="2" charset="2"/>
              </a:rPr>
              <a:t> Vocabulary expansion</a:t>
            </a:r>
          </a:p>
          <a:p>
            <a:r>
              <a:rPr lang="en-US" altLang="zh-HK" dirty="0">
                <a:latin typeface="+mn-lt"/>
                <a:sym typeface="Wingdings" panose="05000000000000000000" pitchFamily="2" charset="2"/>
                <a:hlinkClick r:id="rId4"/>
              </a:rPr>
              <a:t>https://poe.com/</a:t>
            </a:r>
            <a:r>
              <a:rPr lang="en-US" altLang="zh-HK" dirty="0">
                <a:highlight>
                  <a:srgbClr val="FFFF00"/>
                </a:highlight>
                <a:latin typeface="+mn-lt"/>
                <a:sym typeface="Wingdings" panose="05000000000000000000" pitchFamily="2" charset="2"/>
                <a:hlinkClick r:id="rId4"/>
              </a:rPr>
              <a:t>KCM_IG_GPT</a:t>
            </a:r>
            <a:r>
              <a:rPr lang="en-US" altLang="zh-HK" dirty="0">
                <a:highlight>
                  <a:srgbClr val="FFFF00"/>
                </a:highlight>
                <a:latin typeface="+mn-lt"/>
                <a:sym typeface="Wingdings" panose="05000000000000000000" pitchFamily="2" charset="2"/>
              </a:rPr>
              <a:t> </a:t>
            </a:r>
            <a:r>
              <a:rPr lang="en-US" altLang="zh-HK" dirty="0">
                <a:latin typeface="+mn-lt"/>
                <a:sym typeface="Wingdings" panose="05000000000000000000" pitchFamily="2" charset="2"/>
              </a:rPr>
              <a:t> Creating IG post</a:t>
            </a:r>
          </a:p>
          <a:p>
            <a:endParaRPr lang="en-US" altLang="zh-HK" dirty="0">
              <a:latin typeface="+mn-lt"/>
              <a:sym typeface="Wingdings" panose="05000000000000000000" pitchFamily="2" charset="2"/>
            </a:endParaRPr>
          </a:p>
          <a:p>
            <a:endParaRPr lang="en-US" altLang="zh-HK" dirty="0">
              <a:latin typeface="+mn-lt"/>
              <a:sym typeface="Wingdings" panose="05000000000000000000" pitchFamily="2" charset="2"/>
            </a:endParaRPr>
          </a:p>
          <a:p>
            <a:endParaRPr lang="en-US" altLang="zh-HK" dirty="0">
              <a:latin typeface="+mn-lt"/>
              <a:sym typeface="Wingdings" panose="05000000000000000000" pitchFamily="2" charset="2"/>
            </a:endParaRPr>
          </a:p>
          <a:p>
            <a:endParaRPr lang="en-US" altLang="zh-HK" dirty="0">
              <a:latin typeface="+mn-lt"/>
              <a:sym typeface="Wingdings" panose="05000000000000000000" pitchFamily="2" charset="2"/>
            </a:endParaRPr>
          </a:p>
          <a:p>
            <a:endParaRPr lang="en-US" altLang="zh-HK" dirty="0">
              <a:latin typeface="+mn-lt"/>
            </a:endParaRPr>
          </a:p>
          <a:p>
            <a:endParaRPr lang="en-US" altLang="zh-HK" dirty="0">
              <a:latin typeface="+mn-lt"/>
            </a:endParaRPr>
          </a:p>
          <a:p>
            <a:endParaRPr lang="en-US" altLang="zh-HK" sz="3200" dirty="0">
              <a:latin typeface="+mn-lt"/>
            </a:endParaRPr>
          </a:p>
        </p:txBody>
      </p:sp>
      <p:sp>
        <p:nvSpPr>
          <p:cNvPr id="4" name="投影片編號版面配置區 3">
            <a:extLst>
              <a:ext uri="{FF2B5EF4-FFF2-40B4-BE49-F238E27FC236}">
                <a16:creationId xmlns:a16="http://schemas.microsoft.com/office/drawing/2014/main" id="{D746E1FB-34D6-B7A8-EAEF-60413A2895D3}"/>
              </a:ext>
            </a:extLst>
          </p:cNvPr>
          <p:cNvSpPr>
            <a:spLocks noGrp="1"/>
          </p:cNvSpPr>
          <p:nvPr>
            <p:ph type="sldNum" sz="quarter" idx="12"/>
          </p:nvPr>
        </p:nvSpPr>
        <p:spPr/>
        <p:txBody>
          <a:bodyPr/>
          <a:lstStyle/>
          <a:p>
            <a:fld id="{E93F5D32-1547-47C0-B460-C96A3A78CA83}" type="slidenum">
              <a:rPr lang="en-US" smtClean="0"/>
              <a:t>9</a:t>
            </a:fld>
            <a:endParaRPr lang="en-US"/>
          </a:p>
        </p:txBody>
      </p:sp>
      <p:pic>
        <p:nvPicPr>
          <p:cNvPr id="6" name="圖片 5">
            <a:extLst>
              <a:ext uri="{FF2B5EF4-FFF2-40B4-BE49-F238E27FC236}">
                <a16:creationId xmlns:a16="http://schemas.microsoft.com/office/drawing/2014/main" id="{446991BA-73E8-4B13-95B4-9E652C1E6FB6}"/>
              </a:ext>
            </a:extLst>
          </p:cNvPr>
          <p:cNvPicPr>
            <a:picLocks noChangeAspect="1"/>
          </p:cNvPicPr>
          <p:nvPr/>
        </p:nvPicPr>
        <p:blipFill>
          <a:blip r:embed="rId5"/>
          <a:stretch>
            <a:fillRect/>
          </a:stretch>
        </p:blipFill>
        <p:spPr>
          <a:xfrm>
            <a:off x="6286118" y="5178212"/>
            <a:ext cx="5468113" cy="1543265"/>
          </a:xfrm>
          <a:prstGeom prst="rect">
            <a:avLst/>
          </a:prstGeom>
        </p:spPr>
      </p:pic>
    </p:spTree>
    <p:extLst>
      <p:ext uri="{BB962C8B-B14F-4D97-AF65-F5344CB8AC3E}">
        <p14:creationId xmlns:p14="http://schemas.microsoft.com/office/powerpoint/2010/main" val="2506307952"/>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17.10.11"/>
  <p:tag name="AS_TITLE" val="Aspose.Slides for .NET 2.0"/>
  <p:tag name="AS_VERSION" val="17.9.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文件" ma:contentTypeID="0x010100EA3C6F449E1C954F8E631DF62F6561C5" ma:contentTypeVersion="14" ma:contentTypeDescription="建立新的文件。" ma:contentTypeScope="" ma:versionID="52a308a5c333e05c59e9f7e8060690f5">
  <xsd:schema xmlns:xsd="http://www.w3.org/2001/XMLSchema" xmlns:xs="http://www.w3.org/2001/XMLSchema" xmlns:p="http://schemas.microsoft.com/office/2006/metadata/properties" xmlns:ns2="0bbb4b91-0ee2-4151-84b1-5b97fa409fe8" xmlns:ns3="8e1bf359-2b41-46a4-8b9b-3ece4fb97bbe" targetNamespace="http://schemas.microsoft.com/office/2006/metadata/properties" ma:root="true" ma:fieldsID="a29115ae61d4af068a4a7563c1e792aa" ns2:_="" ns3:_="">
    <xsd:import namespace="0bbb4b91-0ee2-4151-84b1-5b97fa409fe8"/>
    <xsd:import namespace="8e1bf359-2b41-46a4-8b9b-3ece4fb97bb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Locatio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bb4b91-0ee2-4151-84b1-5b97fa409fe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Location" ma:index="13" nillable="true" ma:displayName="Location" ma:indexed="true"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影像標籤" ma:readOnly="false" ma:fieldId="{5cf76f15-5ced-4ddc-b409-7134ff3c332f}" ma:taxonomyMulti="true" ma:sspId="e4e264a9-5b14-4428-b4aa-7e2898a0ce99"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e1bf359-2b41-46a4-8b9b-3ece4fb97bbe"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ec0ea1f8-702a-4b02-b20d-4f5b4019ce63}" ma:internalName="TaxCatchAll" ma:showField="CatchAllData" ma:web="8e1bf359-2b41-46a4-8b9b-3ece4fb97bb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內容類型"/>
        <xsd:element ref="dc:title" minOccurs="0" maxOccurs="1" ma:index="4" ma:displayName="標題"/>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0bbb4b91-0ee2-4151-84b1-5b97fa409fe8">
      <Terms xmlns="http://schemas.microsoft.com/office/infopath/2007/PartnerControls"/>
    </lcf76f155ced4ddcb4097134ff3c332f>
    <TaxCatchAll xmlns="8e1bf359-2b41-46a4-8b9b-3ece4fb97bbe"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705FFBB-FBE4-4DE6-823B-84EE82FCA403}"/>
</file>

<file path=customXml/itemProps2.xml><?xml version="1.0" encoding="utf-8"?>
<ds:datastoreItem xmlns:ds="http://schemas.openxmlformats.org/officeDocument/2006/customXml" ds:itemID="{348AAFAC-2CBE-4303-A9A8-2660A9D1AA9F}">
  <ds:schemaRefs>
    <ds:schemaRef ds:uri="1997cf96-45bc-4a75-a2d9-3ed7e4d56fb6"/>
    <ds:schemaRef ds:uri="5b855b50-d89b-4676-bb90-b31f1b0807f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2DBEA68A-ACB1-4292-9F8D-9A3BDB81A44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51</TotalTime>
  <Words>1993</Words>
  <Application>Microsoft Office PowerPoint</Application>
  <PresentationFormat>Widescreen</PresentationFormat>
  <Paragraphs>186</Paragraphs>
  <Slides>30</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Calibri</vt:lpstr>
      <vt:lpstr>Calibri Light</vt:lpstr>
      <vt:lpstr>Office Theme</vt:lpstr>
      <vt:lpstr>以AI助力英語寫作教學創新： 基於POE平台的作文改進聊天機械人 Innovating English Writing Education with AI:  An Essay Improvement Chatbot on the POE Platform</vt:lpstr>
      <vt:lpstr>About Speaker</vt:lpstr>
      <vt:lpstr>Presentation Overview</vt:lpstr>
      <vt:lpstr>Bridging the Gap: Challenges in Writing Education</vt:lpstr>
      <vt:lpstr>Bridging the Gap: Challenges in Writing Education</vt:lpstr>
      <vt:lpstr>The POE Platform and Our AI Essay Chatbot</vt:lpstr>
      <vt:lpstr>The POE Platform and Our AI Essay Chatbot</vt:lpstr>
      <vt:lpstr>The POE Platform and Our AI Essay Chatbot</vt:lpstr>
      <vt:lpstr>The POE Platform and Our AI Essay Chatbot</vt:lpstr>
      <vt:lpstr>The POE Platform and Our AI Essay Chatbot</vt:lpstr>
      <vt:lpstr>The POE Platform and Our AI Essay Chatbot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POE Platform and Our AI Essay Chatbot</vt:lpstr>
      <vt:lpstr>The POE Platform and Our AI Essay Chatbot</vt:lpstr>
      <vt:lpstr>The POE Platform and Our AI Essay Chatbot</vt:lpstr>
      <vt:lpstr>The POE Platform and Our AI Essay Chatbot</vt:lpstr>
      <vt:lpstr>The POE Platform and Our AI Essay Chatbot</vt:lpstr>
      <vt:lpstr>The POE Platform and Our AI Essay Chatbot</vt:lpstr>
      <vt:lpstr>Practical Application Cases</vt:lpstr>
      <vt:lpstr>AI Marking – Strengths and Limitations </vt:lpstr>
      <vt:lpstr>Value of Improved Essay Versions </vt:lpstr>
      <vt:lpstr>Advanced Language Support </vt:lpstr>
      <vt:lpstr>Pedagogical Benefits &amp; Summary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19 簡嘉禧</dc:creator>
  <cp:lastModifiedBy>Nico Tse</cp:lastModifiedBy>
  <cp:revision>2</cp:revision>
  <cp:lastPrinted>2018-04-25T23:54:27Z</cp:lastPrinted>
  <dcterms:modified xsi:type="dcterms:W3CDTF">2025-07-02T04:00:29Z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0x010100EA3C6F449E1C954F8E631DF62F6561C5</vt:lpwstr>
  </property>
  <property fmtid="{D5CDD505-2E9C-101B-9397-08002B2CF9AE}" pid="3" name="Order">
    <vt:r8>541900</vt:r8>
  </property>
  <property fmtid="{D5CDD505-2E9C-101B-9397-08002B2CF9AE}" pid="4" name="TriggerFlowInfo">
    <vt:lpwstr/>
  </property>
  <property fmtid="{D5CDD505-2E9C-101B-9397-08002B2CF9AE}" pid="5" name="_SourceUrl">
    <vt:lpwstr/>
  </property>
  <property fmtid="{D5CDD505-2E9C-101B-9397-08002B2CF9AE}" pid="6" name="_SharedFileIndex">
    <vt:lpwstr/>
  </property>
  <property fmtid="{D5CDD505-2E9C-101B-9397-08002B2CF9AE}" pid="7" name="ComplianceAssetId">
    <vt:lpwstr/>
  </property>
  <property fmtid="{D5CDD505-2E9C-101B-9397-08002B2CF9AE}" pid="8" name="_ExtendedDescription">
    <vt:lpwstr/>
  </property>
</Properties>
</file>